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68" r:id="rId2"/>
    <p:sldMasterId id="2147483695" r:id="rId3"/>
    <p:sldMasterId id="2147483663" r:id="rId4"/>
  </p:sldMasterIdLst>
  <p:notesMasterIdLst>
    <p:notesMasterId r:id="rId38"/>
  </p:notesMasterIdLst>
  <p:handoutMasterIdLst>
    <p:handoutMasterId r:id="rId39"/>
  </p:handoutMasterIdLst>
  <p:sldIdLst>
    <p:sldId id="1577" r:id="rId5"/>
    <p:sldId id="1575" r:id="rId6"/>
    <p:sldId id="1578" r:id="rId7"/>
    <p:sldId id="1585" r:id="rId8"/>
    <p:sldId id="1593" r:id="rId9"/>
    <p:sldId id="1594" r:id="rId10"/>
    <p:sldId id="1595" r:id="rId11"/>
    <p:sldId id="1597" r:id="rId12"/>
    <p:sldId id="1620" r:id="rId13"/>
    <p:sldId id="1599" r:id="rId14"/>
    <p:sldId id="1602" r:id="rId15"/>
    <p:sldId id="1603" r:id="rId16"/>
    <p:sldId id="1604" r:id="rId17"/>
    <p:sldId id="1605" r:id="rId18"/>
    <p:sldId id="1624" r:id="rId19"/>
    <p:sldId id="1623" r:id="rId20"/>
    <p:sldId id="1606" r:id="rId21"/>
    <p:sldId id="1601" r:id="rId22"/>
    <p:sldId id="1607" r:id="rId23"/>
    <p:sldId id="1608" r:id="rId24"/>
    <p:sldId id="1621" r:id="rId25"/>
    <p:sldId id="1600" r:id="rId26"/>
    <p:sldId id="1609" r:id="rId27"/>
    <p:sldId id="1598" r:id="rId28"/>
    <p:sldId id="1596" r:id="rId29"/>
    <p:sldId id="1610" r:id="rId30"/>
    <p:sldId id="1611" r:id="rId31"/>
    <p:sldId id="1612" r:id="rId32"/>
    <p:sldId id="1614" r:id="rId33"/>
    <p:sldId id="1616" r:id="rId34"/>
    <p:sldId id="1617" r:id="rId35"/>
    <p:sldId id="1619" r:id="rId36"/>
    <p:sldId id="1574" r:id="rId37"/>
  </p:sldIdLst>
  <p:sldSz cx="9144000" cy="5143500" type="screen16x9"/>
  <p:notesSz cx="6858000" cy="9144000"/>
  <p:defaultTextStyle>
    <a:defPPr>
      <a:defRPr lang="es-E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2E02"/>
    <a:srgbClr val="92160C"/>
    <a:srgbClr val="0065BD"/>
    <a:srgbClr val="B11663"/>
    <a:srgbClr val="6265BD"/>
    <a:srgbClr val="006559"/>
    <a:srgbClr val="0060A8"/>
    <a:srgbClr val="C0D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498473-B246-2A75-3DE8-C9BBE3F3C708}" v="63" dt="2022-08-02T10:22:49.0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82"/>
    <p:restoredTop sz="94674"/>
  </p:normalViewPr>
  <p:slideViewPr>
    <p:cSldViewPr snapToGrid="0" snapToObjects="1">
      <p:cViewPr varScale="1">
        <p:scale>
          <a:sx n="142" d="100"/>
          <a:sy n="142" d="100"/>
        </p:scale>
        <p:origin x="312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812"/>
    </p:cViewPr>
  </p:sorterViewPr>
  <p:notesViewPr>
    <p:cSldViewPr snapToGrid="0" snapToObjects="1">
      <p:cViewPr varScale="1">
        <p:scale>
          <a:sx n="79" d="100"/>
          <a:sy n="79" d="100"/>
        </p:scale>
        <p:origin x="1872" y="2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AD51C66-DBC8-2B44-A0A6-12C3261CFF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51B983E-C98B-D44B-A957-6ABF810EDD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A234A-F504-D94A-889A-2153B466890F}" type="datetimeFigureOut">
              <a:rPr lang="es-ES" smtClean="0"/>
              <a:t>27/01/2025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0A2036E-5631-1845-B4E5-9C21012162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EA66A81-F1D8-4F45-8B2E-CE7D987886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23318-E879-FE42-8A62-E5E555131A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8946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D56AE-E38B-624C-86BA-174FF7547E23}" type="datetimeFigureOut">
              <a:rPr lang="es-ES" smtClean="0"/>
              <a:t>27/01/2025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5DA2-E6DB-0148-A709-859BF6C4F3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8938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5DA2-E6DB-0148-A709-859BF6C4F3C7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0261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5DA2-E6DB-0148-A709-859BF6C4F3C7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682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467538D1-662A-6048-93EE-D155E47ACF7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795541" y="0"/>
            <a:ext cx="5348459" cy="51435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es-ES"/>
              <a:t>    Fes clic a la </a:t>
            </a:r>
            <a:r>
              <a:rPr lang="es-ES" err="1"/>
              <a:t>icona</a:t>
            </a:r>
            <a:r>
              <a:rPr lang="es-ES"/>
              <a:t> per </a:t>
            </a:r>
            <a:r>
              <a:rPr lang="es-ES" err="1"/>
              <a:t>afegir</a:t>
            </a:r>
            <a:r>
              <a:rPr lang="es-ES"/>
              <a:t> la </a:t>
            </a:r>
            <a:r>
              <a:rPr lang="es-ES" err="1"/>
              <a:t>imatge</a:t>
            </a:r>
            <a:endParaRPr lang="es-ES"/>
          </a:p>
        </p:txBody>
      </p:sp>
      <p:sp>
        <p:nvSpPr>
          <p:cNvPr id="40" name="Marcador de posición de imagen 39">
            <a:extLst>
              <a:ext uri="{FF2B5EF4-FFF2-40B4-BE49-F238E27FC236}">
                <a16:creationId xmlns:a16="http://schemas.microsoft.com/office/drawing/2014/main" id="{54B10ABA-0997-4546-B43C-C07D790A580A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 flipH="1">
            <a:off x="0" y="0"/>
            <a:ext cx="4445391" cy="51435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>
            <a:outerShdw sx="1000" sy="1000" algn="ctr" rotWithShape="0">
              <a:srgbClr val="0065BD"/>
            </a:outerShdw>
          </a:effectLst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s-ES" err="1"/>
              <a:t>fons</a:t>
            </a:r>
            <a:endParaRPr lang="es-ES"/>
          </a:p>
        </p:txBody>
      </p:sp>
      <p:sp>
        <p:nvSpPr>
          <p:cNvPr id="28" name="Data">
            <a:extLst>
              <a:ext uri="{FF2B5EF4-FFF2-40B4-BE49-F238E27FC236}">
                <a16:creationId xmlns:a16="http://schemas.microsoft.com/office/drawing/2014/main" id="{FEC9C2A2-D85D-744D-A2C8-F72E20CB521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3277" y="4309218"/>
            <a:ext cx="3179299" cy="47756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/>
                <a:ea typeface="Verdana" panose="020B0604030504040204" pitchFamily="34" charset="0"/>
                <a:cs typeface="Arial"/>
              </a:defRPr>
            </a:lvl1pPr>
          </a:lstStyle>
          <a:p>
            <a:pPr lvl="0"/>
            <a:r>
              <a:rPr lang="en-US" altLang="ja-JP" dirty="0"/>
              <a:t>Data</a:t>
            </a:r>
            <a:endParaRPr lang="en-US" dirty="0"/>
          </a:p>
        </p:txBody>
      </p:sp>
      <p:sp>
        <p:nvSpPr>
          <p:cNvPr id="27" name="autor">
            <a:extLst>
              <a:ext uri="{FF2B5EF4-FFF2-40B4-BE49-F238E27FC236}">
                <a16:creationId xmlns:a16="http://schemas.microsoft.com/office/drawing/2014/main" id="{106205E5-B8A3-D946-A729-22E37A28F5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242" y="3474936"/>
            <a:ext cx="3179299" cy="47756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Arial"/>
                <a:ea typeface="Verdana" panose="020B0604030504040204" pitchFamily="34" charset="0"/>
                <a:cs typeface="Arial"/>
              </a:defRPr>
            </a:lvl1pPr>
          </a:lstStyle>
          <a:p>
            <a:pPr lvl="0"/>
            <a:r>
              <a:rPr lang="en-US" altLang="ja-JP" dirty="0"/>
              <a:t>Autor</a:t>
            </a:r>
            <a:endParaRPr lang="en-US" dirty="0"/>
          </a:p>
        </p:txBody>
      </p:sp>
      <p:sp>
        <p:nvSpPr>
          <p:cNvPr id="25" name="títol">
            <a:extLst>
              <a:ext uri="{FF2B5EF4-FFF2-40B4-BE49-F238E27FC236}">
                <a16:creationId xmlns:a16="http://schemas.microsoft.com/office/drawing/2014/main" id="{B0D3C17A-E7CF-294B-91D1-877454D6BE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6243" y="2167500"/>
            <a:ext cx="3179299" cy="6476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  <a:latin typeface="Arial"/>
                <a:ea typeface="Verdana" panose="020B0604030504040204" pitchFamily="34" charset="0"/>
                <a:cs typeface="Arial"/>
              </a:defRPr>
            </a:lvl1pPr>
          </a:lstStyle>
          <a:p>
            <a:pPr lvl="0"/>
            <a:r>
              <a:rPr lang="en-US" dirty="0" err="1"/>
              <a:t>Títol</a:t>
            </a:r>
            <a:endParaRPr lang="en-US" dirty="0"/>
          </a:p>
        </p:txBody>
      </p:sp>
      <p:cxnSp>
        <p:nvCxnSpPr>
          <p:cNvPr id="18" name="separador">
            <a:extLst>
              <a:ext uri="{FF2B5EF4-FFF2-40B4-BE49-F238E27FC236}">
                <a16:creationId xmlns:a16="http://schemas.microsoft.com/office/drawing/2014/main" id="{DF81C924-9DBE-D943-9386-7C12E276A732}"/>
              </a:ext>
            </a:extLst>
          </p:cNvPr>
          <p:cNvCxnSpPr>
            <a:cxnSpLocks/>
          </p:cNvCxnSpPr>
          <p:nvPr/>
        </p:nvCxnSpPr>
        <p:spPr>
          <a:xfrm>
            <a:off x="623277" y="3295997"/>
            <a:ext cx="338063" cy="0"/>
          </a:xfrm>
          <a:prstGeom prst="line">
            <a:avLst/>
          </a:prstGeom>
          <a:ln w="190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logo UIB">
            <a:extLst>
              <a:ext uri="{FF2B5EF4-FFF2-40B4-BE49-F238E27FC236}">
                <a16:creationId xmlns:a16="http://schemas.microsoft.com/office/drawing/2014/main" id="{B4AE55D0-0734-9E42-8081-E253842B5399}"/>
              </a:ext>
            </a:extLst>
          </p:cNvPr>
          <p:cNvPicPr preferRelativeResize="0"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485" y="214247"/>
            <a:ext cx="2710409" cy="101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11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357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5">
            <a:extLst>
              <a:ext uri="{FF2B5EF4-FFF2-40B4-BE49-F238E27FC236}">
                <a16:creationId xmlns:a16="http://schemas.microsoft.com/office/drawing/2014/main" id="{482760F4-69A8-2A41-B8BC-A9D3C4A511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11348" y="861192"/>
            <a:ext cx="3179299" cy="14177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/>
                <a:cs typeface="Arial"/>
              </a:defRPr>
            </a:lvl1pPr>
          </a:lstStyle>
          <a:p>
            <a:r>
              <a:rPr lang="es-ES"/>
              <a:t>Fes clic a la </a:t>
            </a:r>
            <a:r>
              <a:rPr lang="es-ES" err="1"/>
              <a:t>icona</a:t>
            </a:r>
            <a:r>
              <a:rPr lang="es-ES"/>
              <a:t> per </a:t>
            </a:r>
            <a:r>
              <a:rPr lang="es-ES" err="1"/>
              <a:t>afegir</a:t>
            </a:r>
            <a:r>
              <a:rPr lang="es-ES"/>
              <a:t> la </a:t>
            </a:r>
            <a:r>
              <a:rPr lang="es-ES" err="1"/>
              <a:t>imatge</a:t>
            </a:r>
            <a:endParaRPr lang="en-US"/>
          </a:p>
          <a:p>
            <a:endParaRPr lang="en-US"/>
          </a:p>
          <a:p>
            <a:r>
              <a:rPr lang="en-US"/>
              <a:t>                </a:t>
            </a:r>
          </a:p>
          <a:p>
            <a:endParaRPr lang="en-US"/>
          </a:p>
        </p:txBody>
      </p:sp>
      <p:sp>
        <p:nvSpPr>
          <p:cNvPr id="4" name="図プレースホルダー 5">
            <a:extLst>
              <a:ext uri="{FF2B5EF4-FFF2-40B4-BE49-F238E27FC236}">
                <a16:creationId xmlns:a16="http://schemas.microsoft.com/office/drawing/2014/main" id="{8124FE6F-334D-5547-AF5E-4773E1C3A0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79145" y="861192"/>
            <a:ext cx="3179299" cy="1417774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5BD"/>
              </a:buClr>
              <a:buSzTx/>
              <a:buFont typeface="Courier New" panose="02070309020205020404" pitchFamily="49" charset="0"/>
              <a:buNone/>
              <a:tabLst/>
              <a:defRPr sz="1200">
                <a:latin typeface="Arial"/>
                <a:cs typeface="Arial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5BD"/>
              </a:buClr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s-ES"/>
              <a:t>Fes clic a la </a:t>
            </a:r>
            <a:r>
              <a:rPr lang="es-ES" err="1"/>
              <a:t>icona</a:t>
            </a:r>
            <a:r>
              <a:rPr lang="es-ES"/>
              <a:t> per </a:t>
            </a:r>
            <a:r>
              <a:rPr lang="es-ES" err="1"/>
              <a:t>afegir</a:t>
            </a:r>
            <a:r>
              <a:rPr lang="es-ES"/>
              <a:t> la </a:t>
            </a:r>
            <a:r>
              <a:rPr lang="es-ES" err="1"/>
              <a:t>imatge</a:t>
            </a:r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                </a:t>
            </a:r>
          </a:p>
          <a:p>
            <a:endParaRPr lang="en-US"/>
          </a:p>
        </p:txBody>
      </p:sp>
      <p:sp>
        <p:nvSpPr>
          <p:cNvPr id="7" name="テキスト プレースホルダー 11">
            <a:extLst>
              <a:ext uri="{FF2B5EF4-FFF2-40B4-BE49-F238E27FC236}">
                <a16:creationId xmlns:a16="http://schemas.microsoft.com/office/drawing/2014/main" id="{FB29DA20-88B2-0048-B42A-ED52D6F7F9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1348" y="2498606"/>
            <a:ext cx="3179299" cy="6476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b="1" baseline="0">
                <a:solidFill>
                  <a:srgbClr val="0065BD"/>
                </a:solidFill>
                <a:latin typeface="Arial"/>
                <a:ea typeface="Verdana" panose="020B0604030504040204" pitchFamily="34" charset="0"/>
                <a:cs typeface="Arial"/>
              </a:defRPr>
            </a:lvl1pPr>
          </a:lstStyle>
          <a:p>
            <a:pPr lvl="0"/>
            <a:r>
              <a:rPr lang="en-US" altLang="ja-JP" dirty="0"/>
              <a:t>Text </a:t>
            </a:r>
            <a:endParaRPr lang="en-US" dirty="0"/>
          </a:p>
        </p:txBody>
      </p:sp>
      <p:sp>
        <p:nvSpPr>
          <p:cNvPr id="8" name="テキスト プレースホルダー 11">
            <a:extLst>
              <a:ext uri="{FF2B5EF4-FFF2-40B4-BE49-F238E27FC236}">
                <a16:creationId xmlns:a16="http://schemas.microsoft.com/office/drawing/2014/main" id="{05D79822-3B9F-AB4B-89D8-8E60000A0B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11348" y="3146256"/>
            <a:ext cx="3179299" cy="10424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Verdana" panose="020B0604030504040204" pitchFamily="34" charset="0"/>
                <a:cs typeface="Arial"/>
              </a:defRPr>
            </a:lvl1pPr>
          </a:lstStyle>
          <a:p>
            <a:pPr lvl="0"/>
            <a:r>
              <a:rPr lang="en-US" altLang="ja-JP" dirty="0"/>
              <a:t>Text</a:t>
            </a:r>
            <a:endParaRPr lang="en-US" dirty="0"/>
          </a:p>
        </p:txBody>
      </p:sp>
      <p:sp>
        <p:nvSpPr>
          <p:cNvPr id="9" name="テキスト プレースホルダー 11">
            <a:extLst>
              <a:ext uri="{FF2B5EF4-FFF2-40B4-BE49-F238E27FC236}">
                <a16:creationId xmlns:a16="http://schemas.microsoft.com/office/drawing/2014/main" id="{3EE99D23-C820-9842-A637-10B5B56B3B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79145" y="2498606"/>
            <a:ext cx="3179299" cy="6476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b="1" baseline="0">
                <a:solidFill>
                  <a:srgbClr val="0065BD"/>
                </a:solidFill>
                <a:latin typeface="Arial"/>
                <a:ea typeface="Verdana" panose="020B0604030504040204" pitchFamily="34" charset="0"/>
                <a:cs typeface="Arial"/>
              </a:defRPr>
            </a:lvl1pPr>
          </a:lstStyle>
          <a:p>
            <a:pPr lvl="0"/>
            <a:r>
              <a:rPr lang="en-US" altLang="ja-JP" dirty="0"/>
              <a:t>Text</a:t>
            </a:r>
            <a:endParaRPr lang="en-US" dirty="0"/>
          </a:p>
        </p:txBody>
      </p:sp>
      <p:sp>
        <p:nvSpPr>
          <p:cNvPr id="10" name="テキスト プレースホルダー 11">
            <a:extLst>
              <a:ext uri="{FF2B5EF4-FFF2-40B4-BE49-F238E27FC236}">
                <a16:creationId xmlns:a16="http://schemas.microsoft.com/office/drawing/2014/main" id="{CB129EB4-E297-9D4C-8CF3-7C915FD1D2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79145" y="3146256"/>
            <a:ext cx="3179299" cy="10424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Verdana" panose="020B0604030504040204" pitchFamily="34" charset="0"/>
                <a:cs typeface="Arial"/>
              </a:defRPr>
            </a:lvl1pPr>
          </a:lstStyle>
          <a:p>
            <a:pPr lvl="0"/>
            <a:r>
              <a:rPr lang="en-US" altLang="ja-JP" dirty="0"/>
              <a:t>Text</a:t>
            </a:r>
            <a:endParaRPr lang="en-US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679E2AFA-1D91-C74B-9A43-9B125C03A530}"/>
              </a:ext>
            </a:extLst>
          </p:cNvPr>
          <p:cNvCxnSpPr/>
          <p:nvPr userDrawn="1"/>
        </p:nvCxnSpPr>
        <p:spPr>
          <a:xfrm>
            <a:off x="4614203" y="557079"/>
            <a:ext cx="0" cy="4262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arcador de texto 5">
            <a:extLst>
              <a:ext uri="{FF2B5EF4-FFF2-40B4-BE49-F238E27FC236}">
                <a16:creationId xmlns:a16="http://schemas.microsoft.com/office/drawing/2014/main" id="{88D71AF0-430D-4A49-B590-D4BB65A608C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187747"/>
            <a:ext cx="1610211" cy="374461"/>
          </a:xfrm>
          <a:prstGeom prst="rect">
            <a:avLst/>
          </a:prstGeom>
          <a:solidFill>
            <a:srgbClr val="0065BD"/>
          </a:solidFill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s-ES" dirty="0" err="1"/>
              <a:t>Introduir</a:t>
            </a:r>
            <a:r>
              <a:rPr lang="es-ES" dirty="0"/>
              <a:t> </a:t>
            </a:r>
            <a:r>
              <a:rPr lang="es-ES" dirty="0" err="1"/>
              <a:t>títol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740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プレースホルダー 11">
            <a:extLst>
              <a:ext uri="{FF2B5EF4-FFF2-40B4-BE49-F238E27FC236}">
                <a16:creationId xmlns:a16="http://schemas.microsoft.com/office/drawing/2014/main" id="{14FDB8BA-F42D-6749-A6FE-F8626A0A86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2476" y="1567795"/>
            <a:ext cx="2542928" cy="6476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b="1" baseline="0">
                <a:solidFill>
                  <a:schemeClr val="accent1"/>
                </a:solidFill>
                <a:latin typeface="Arial"/>
                <a:ea typeface="Verdana" panose="020B0604030504040204" pitchFamily="34" charset="0"/>
                <a:cs typeface="Arial"/>
              </a:defRPr>
            </a:lvl1pPr>
          </a:lstStyle>
          <a:p>
            <a:pPr lvl="0"/>
            <a:r>
              <a:rPr lang="en-US" altLang="ja-JP" dirty="0"/>
              <a:t>Text </a:t>
            </a:r>
            <a:endParaRPr lang="en-US" dirty="0"/>
          </a:p>
        </p:txBody>
      </p:sp>
      <p:sp>
        <p:nvSpPr>
          <p:cNvPr id="18" name="テキスト プレースホルダー 11">
            <a:extLst>
              <a:ext uri="{FF2B5EF4-FFF2-40B4-BE49-F238E27FC236}">
                <a16:creationId xmlns:a16="http://schemas.microsoft.com/office/drawing/2014/main" id="{0EE895D8-BE11-6D4D-8746-280A157F4A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2475" y="2215445"/>
            <a:ext cx="2542929" cy="10424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0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Verdana" panose="020B0604030504040204" pitchFamily="34" charset="0"/>
                <a:cs typeface="Arial"/>
              </a:defRPr>
            </a:lvl1pPr>
          </a:lstStyle>
          <a:p>
            <a:pPr lvl="0"/>
            <a:r>
              <a:rPr lang="en-US" altLang="ja-JP" dirty="0"/>
              <a:t>Text</a:t>
            </a:r>
            <a:endParaRPr lang="en-US" dirty="0"/>
          </a:p>
        </p:txBody>
      </p:sp>
      <p:sp>
        <p:nvSpPr>
          <p:cNvPr id="23" name="Marcador de texto 5">
            <a:extLst>
              <a:ext uri="{FF2B5EF4-FFF2-40B4-BE49-F238E27FC236}">
                <a16:creationId xmlns:a16="http://schemas.microsoft.com/office/drawing/2014/main" id="{6B2B9371-77D1-F94A-86FB-1A755BB717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187747"/>
            <a:ext cx="1610211" cy="374461"/>
          </a:xfrm>
          <a:prstGeom prst="rect">
            <a:avLst/>
          </a:prstGeom>
          <a:solidFill>
            <a:srgbClr val="0065BD"/>
          </a:solidFill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s-ES" dirty="0" err="1"/>
              <a:t>Introduir</a:t>
            </a:r>
            <a:r>
              <a:rPr lang="es-ES" dirty="0"/>
              <a:t> </a:t>
            </a:r>
            <a:r>
              <a:rPr lang="es-ES" dirty="0" err="1"/>
              <a:t>títol</a:t>
            </a:r>
            <a:endParaRPr lang="es-ES" dirty="0"/>
          </a:p>
        </p:txBody>
      </p:sp>
      <p:sp>
        <p:nvSpPr>
          <p:cNvPr id="29" name="テキスト プレースホルダー 11">
            <a:extLst>
              <a:ext uri="{FF2B5EF4-FFF2-40B4-BE49-F238E27FC236}">
                <a16:creationId xmlns:a16="http://schemas.microsoft.com/office/drawing/2014/main" id="{A5343D3C-3974-2144-8673-5DA9215303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80279" y="1567795"/>
            <a:ext cx="2542928" cy="6476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b="1" baseline="0">
                <a:solidFill>
                  <a:schemeClr val="accent1"/>
                </a:solidFill>
                <a:latin typeface="Arial"/>
                <a:ea typeface="Verdana" panose="020B0604030504040204" pitchFamily="34" charset="0"/>
                <a:cs typeface="Arial"/>
              </a:defRPr>
            </a:lvl1pPr>
          </a:lstStyle>
          <a:p>
            <a:pPr lvl="0"/>
            <a:r>
              <a:rPr lang="en-US" altLang="ja-JP" dirty="0"/>
              <a:t>Text </a:t>
            </a:r>
            <a:endParaRPr lang="en-US" dirty="0"/>
          </a:p>
        </p:txBody>
      </p:sp>
      <p:sp>
        <p:nvSpPr>
          <p:cNvPr id="30" name="テキスト プレースホルダー 11">
            <a:extLst>
              <a:ext uri="{FF2B5EF4-FFF2-40B4-BE49-F238E27FC236}">
                <a16:creationId xmlns:a16="http://schemas.microsoft.com/office/drawing/2014/main" id="{F073CBD0-6A3C-CF4E-846E-56E56DDC121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80278" y="2215445"/>
            <a:ext cx="2542929" cy="10424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0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Verdana" panose="020B0604030504040204" pitchFamily="34" charset="0"/>
                <a:cs typeface="Arial"/>
              </a:defRPr>
            </a:lvl1pPr>
          </a:lstStyle>
          <a:p>
            <a:pPr lvl="0"/>
            <a:r>
              <a:rPr lang="en-US" altLang="ja-JP" dirty="0"/>
              <a:t>Text</a:t>
            </a:r>
            <a:endParaRPr lang="en-US" dirty="0"/>
          </a:p>
        </p:txBody>
      </p:sp>
      <p:sp>
        <p:nvSpPr>
          <p:cNvPr id="31" name="テキスト プレースホルダー 11">
            <a:extLst>
              <a:ext uri="{FF2B5EF4-FFF2-40B4-BE49-F238E27FC236}">
                <a16:creationId xmlns:a16="http://schemas.microsoft.com/office/drawing/2014/main" id="{4A9B98A3-6D03-A441-9D36-56D5F9AEF9C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18081" y="1567795"/>
            <a:ext cx="2542928" cy="6476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b="1" baseline="0">
                <a:solidFill>
                  <a:schemeClr val="accent1"/>
                </a:solidFill>
                <a:latin typeface="Arial"/>
                <a:ea typeface="Verdana" panose="020B0604030504040204" pitchFamily="34" charset="0"/>
                <a:cs typeface="Arial"/>
              </a:defRPr>
            </a:lvl1pPr>
          </a:lstStyle>
          <a:p>
            <a:pPr lvl="0"/>
            <a:r>
              <a:rPr lang="en-US" altLang="ja-JP" dirty="0"/>
              <a:t>Text </a:t>
            </a:r>
            <a:endParaRPr lang="en-US" dirty="0"/>
          </a:p>
        </p:txBody>
      </p:sp>
      <p:sp>
        <p:nvSpPr>
          <p:cNvPr id="32" name="テキスト プレースホルダー 11">
            <a:extLst>
              <a:ext uri="{FF2B5EF4-FFF2-40B4-BE49-F238E27FC236}">
                <a16:creationId xmlns:a16="http://schemas.microsoft.com/office/drawing/2014/main" id="{8D364541-71BE-EA49-9C43-430EBAEE8FA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18080" y="2215445"/>
            <a:ext cx="2542929" cy="10424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0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Verdana" panose="020B0604030504040204" pitchFamily="34" charset="0"/>
                <a:cs typeface="Arial"/>
              </a:defRPr>
            </a:lvl1pPr>
          </a:lstStyle>
          <a:p>
            <a:pPr lvl="0"/>
            <a:r>
              <a:rPr lang="en-US" altLang="ja-JP" dirty="0"/>
              <a:t>Text</a:t>
            </a:r>
            <a:endParaRPr lang="en-US" dirty="0"/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41FF1523-C5B8-A643-AB05-0043903506F8}"/>
              </a:ext>
            </a:extLst>
          </p:cNvPr>
          <p:cNvCxnSpPr>
            <a:cxnSpLocks/>
          </p:cNvCxnSpPr>
          <p:nvPr userDrawn="1"/>
        </p:nvCxnSpPr>
        <p:spPr>
          <a:xfrm>
            <a:off x="2982350" y="1294228"/>
            <a:ext cx="0" cy="2264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0BF841BE-D1A8-E04A-ADC5-07641822F22D}"/>
              </a:ext>
            </a:extLst>
          </p:cNvPr>
          <p:cNvCxnSpPr>
            <a:cxnSpLocks/>
          </p:cNvCxnSpPr>
          <p:nvPr userDrawn="1"/>
        </p:nvCxnSpPr>
        <p:spPr>
          <a:xfrm>
            <a:off x="5920153" y="1294228"/>
            <a:ext cx="0" cy="2264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55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プレースホルダー 11">
            <a:extLst>
              <a:ext uri="{FF2B5EF4-FFF2-40B4-BE49-F238E27FC236}">
                <a16:creationId xmlns:a16="http://schemas.microsoft.com/office/drawing/2014/main" id="{C0D7A7A6-545E-054F-8DAF-985A7D96E0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7957" y="2751825"/>
            <a:ext cx="3179299" cy="6476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b="1" baseline="0">
                <a:solidFill>
                  <a:schemeClr val="accent1"/>
                </a:solidFill>
                <a:latin typeface="Arial"/>
                <a:ea typeface="Verdana" panose="020B0604030504040204" pitchFamily="34" charset="0"/>
                <a:cs typeface="Arial"/>
              </a:defRPr>
            </a:lvl1pPr>
          </a:lstStyle>
          <a:p>
            <a:pPr lvl="0"/>
            <a:r>
              <a:rPr lang="en-US" altLang="ja-JP" dirty="0"/>
              <a:t>Text </a:t>
            </a:r>
            <a:endParaRPr lang="en-US" dirty="0"/>
          </a:p>
        </p:txBody>
      </p:sp>
      <p:sp>
        <p:nvSpPr>
          <p:cNvPr id="14" name="テキスト プレースホルダー 11">
            <a:extLst>
              <a:ext uri="{FF2B5EF4-FFF2-40B4-BE49-F238E27FC236}">
                <a16:creationId xmlns:a16="http://schemas.microsoft.com/office/drawing/2014/main" id="{35E8DF2B-DA51-CF42-AC13-C2BAD382DA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7957" y="3399475"/>
            <a:ext cx="3179299" cy="10424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Verdana" panose="020B0604030504040204" pitchFamily="34" charset="0"/>
                <a:cs typeface="Arial"/>
              </a:defRPr>
            </a:lvl1pPr>
          </a:lstStyle>
          <a:p>
            <a:pPr lvl="0"/>
            <a:r>
              <a:rPr lang="en-US" altLang="ja-JP" dirty="0"/>
              <a:t>Text</a:t>
            </a:r>
            <a:endParaRPr lang="en-US" dirty="0"/>
          </a:p>
        </p:txBody>
      </p:sp>
      <p:sp>
        <p:nvSpPr>
          <p:cNvPr id="15" name="テキスト プレースホルダー 11">
            <a:extLst>
              <a:ext uri="{FF2B5EF4-FFF2-40B4-BE49-F238E27FC236}">
                <a16:creationId xmlns:a16="http://schemas.microsoft.com/office/drawing/2014/main" id="{A3B589C2-ED4C-2A43-9F10-D30AE21F3F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05754" y="2751825"/>
            <a:ext cx="3179299" cy="6476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b="1" baseline="0">
                <a:solidFill>
                  <a:schemeClr val="accent1"/>
                </a:solidFill>
                <a:latin typeface="Arial"/>
                <a:ea typeface="Verdana" panose="020B0604030504040204" pitchFamily="34" charset="0"/>
                <a:cs typeface="Arial"/>
              </a:defRPr>
            </a:lvl1pPr>
          </a:lstStyle>
          <a:p>
            <a:pPr lvl="0"/>
            <a:r>
              <a:rPr lang="en-US" altLang="ja-JP" dirty="0"/>
              <a:t>Text</a:t>
            </a:r>
            <a:endParaRPr lang="en-US" dirty="0"/>
          </a:p>
        </p:txBody>
      </p:sp>
      <p:sp>
        <p:nvSpPr>
          <p:cNvPr id="16" name="テキスト プレースホルダー 11">
            <a:extLst>
              <a:ext uri="{FF2B5EF4-FFF2-40B4-BE49-F238E27FC236}">
                <a16:creationId xmlns:a16="http://schemas.microsoft.com/office/drawing/2014/main" id="{03AE0CCC-850E-E949-A2E7-C08FA9E49D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5754" y="3399475"/>
            <a:ext cx="3179299" cy="10424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Verdana" panose="020B0604030504040204" pitchFamily="34" charset="0"/>
                <a:cs typeface="Arial"/>
              </a:defRPr>
            </a:lvl1pPr>
          </a:lstStyle>
          <a:p>
            <a:pPr lvl="0"/>
            <a:r>
              <a:rPr lang="en-US" altLang="ja-JP" dirty="0"/>
              <a:t>Text</a:t>
            </a:r>
            <a:endParaRPr lang="en-US" dirty="0"/>
          </a:p>
        </p:txBody>
      </p:sp>
      <p:sp>
        <p:nvSpPr>
          <p:cNvPr id="17" name="テキスト プレースホルダー 11">
            <a:extLst>
              <a:ext uri="{FF2B5EF4-FFF2-40B4-BE49-F238E27FC236}">
                <a16:creationId xmlns:a16="http://schemas.microsoft.com/office/drawing/2014/main" id="{14FDB8BA-F42D-6749-A6FE-F8626A0A86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7957" y="709665"/>
            <a:ext cx="3179299" cy="6476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b="1" baseline="0">
                <a:solidFill>
                  <a:schemeClr val="accent1"/>
                </a:solidFill>
                <a:latin typeface="Arial"/>
                <a:ea typeface="Verdana" panose="020B0604030504040204" pitchFamily="34" charset="0"/>
                <a:cs typeface="Arial"/>
              </a:defRPr>
            </a:lvl1pPr>
          </a:lstStyle>
          <a:p>
            <a:pPr lvl="0"/>
            <a:r>
              <a:rPr lang="en-US" altLang="ja-JP" dirty="0"/>
              <a:t>Text </a:t>
            </a:r>
            <a:endParaRPr lang="en-US" dirty="0"/>
          </a:p>
        </p:txBody>
      </p:sp>
      <p:sp>
        <p:nvSpPr>
          <p:cNvPr id="18" name="テキスト プレースホルダー 11">
            <a:extLst>
              <a:ext uri="{FF2B5EF4-FFF2-40B4-BE49-F238E27FC236}">
                <a16:creationId xmlns:a16="http://schemas.microsoft.com/office/drawing/2014/main" id="{0EE895D8-BE11-6D4D-8746-280A157F4A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37957" y="1357315"/>
            <a:ext cx="3179299" cy="10424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0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Verdana" panose="020B0604030504040204" pitchFamily="34" charset="0"/>
                <a:cs typeface="Arial"/>
              </a:defRPr>
            </a:lvl1pPr>
          </a:lstStyle>
          <a:p>
            <a:pPr lvl="0"/>
            <a:r>
              <a:rPr lang="en-US" altLang="ja-JP" dirty="0"/>
              <a:t>Text</a:t>
            </a:r>
            <a:endParaRPr lang="en-US" dirty="0"/>
          </a:p>
        </p:txBody>
      </p:sp>
      <p:sp>
        <p:nvSpPr>
          <p:cNvPr id="19" name="テキスト プレースホルダー 11">
            <a:extLst>
              <a:ext uri="{FF2B5EF4-FFF2-40B4-BE49-F238E27FC236}">
                <a16:creationId xmlns:a16="http://schemas.microsoft.com/office/drawing/2014/main" id="{519659CC-6E01-BC4B-990F-0BD042BEA89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05754" y="709665"/>
            <a:ext cx="3179299" cy="6476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b="1" baseline="0">
                <a:solidFill>
                  <a:schemeClr val="accent1"/>
                </a:solidFill>
                <a:latin typeface="Arial"/>
                <a:ea typeface="Verdana" panose="020B0604030504040204" pitchFamily="34" charset="0"/>
                <a:cs typeface="Arial"/>
              </a:defRPr>
            </a:lvl1pPr>
          </a:lstStyle>
          <a:p>
            <a:pPr lvl="0"/>
            <a:r>
              <a:rPr lang="en-US" altLang="ja-JP" dirty="0"/>
              <a:t>Text</a:t>
            </a:r>
            <a:endParaRPr lang="en-US" dirty="0"/>
          </a:p>
        </p:txBody>
      </p:sp>
      <p:sp>
        <p:nvSpPr>
          <p:cNvPr id="20" name="テキスト プレースホルダー 11">
            <a:extLst>
              <a:ext uri="{FF2B5EF4-FFF2-40B4-BE49-F238E27FC236}">
                <a16:creationId xmlns:a16="http://schemas.microsoft.com/office/drawing/2014/main" id="{9A1FAC9B-FD1A-B840-858B-BE712D2B4A7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05754" y="1357315"/>
            <a:ext cx="3179299" cy="10424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Verdana" panose="020B0604030504040204" pitchFamily="34" charset="0"/>
                <a:cs typeface="Arial"/>
              </a:defRPr>
            </a:lvl1pPr>
          </a:lstStyle>
          <a:p>
            <a:pPr lvl="0"/>
            <a:r>
              <a:rPr lang="en-US" altLang="ja-JP" dirty="0"/>
              <a:t>Text</a:t>
            </a:r>
            <a:endParaRPr lang="en-US" dirty="0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755D2EEB-EA31-FF43-A868-2C8585CCF7E8}"/>
              </a:ext>
            </a:extLst>
          </p:cNvPr>
          <p:cNvCxnSpPr/>
          <p:nvPr userDrawn="1"/>
        </p:nvCxnSpPr>
        <p:spPr>
          <a:xfrm>
            <a:off x="4684541" y="436099"/>
            <a:ext cx="0" cy="4262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C176B3F3-F6F1-D14E-9870-6A9C9441F8E4}"/>
              </a:ext>
            </a:extLst>
          </p:cNvPr>
          <p:cNvCxnSpPr>
            <a:cxnSpLocks/>
          </p:cNvCxnSpPr>
          <p:nvPr userDrawn="1"/>
        </p:nvCxnSpPr>
        <p:spPr>
          <a:xfrm>
            <a:off x="583809" y="2588456"/>
            <a:ext cx="8201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arcador de texto 5">
            <a:extLst>
              <a:ext uri="{FF2B5EF4-FFF2-40B4-BE49-F238E27FC236}">
                <a16:creationId xmlns:a16="http://schemas.microsoft.com/office/drawing/2014/main" id="{6B2B9371-77D1-F94A-86FB-1A755BB717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187747"/>
            <a:ext cx="1610211" cy="374461"/>
          </a:xfrm>
          <a:prstGeom prst="rect">
            <a:avLst/>
          </a:prstGeom>
          <a:solidFill>
            <a:srgbClr val="0065BD"/>
          </a:solidFill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s-ES" dirty="0" err="1"/>
              <a:t>Introduir</a:t>
            </a:r>
            <a:r>
              <a:rPr lang="es-ES" dirty="0"/>
              <a:t> </a:t>
            </a:r>
            <a:r>
              <a:rPr lang="es-ES" dirty="0" err="1"/>
              <a:t>títol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8871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5">
            <a:extLst>
              <a:ext uri="{FF2B5EF4-FFF2-40B4-BE49-F238E27FC236}">
                <a16:creationId xmlns:a16="http://schemas.microsoft.com/office/drawing/2014/main" id="{8124FE6F-334D-5547-AF5E-4773E1C3A0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927275" y="872197"/>
            <a:ext cx="4949484" cy="2274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Fes </a:t>
            </a:r>
            <a:r>
              <a:rPr lang="en-US" err="1"/>
              <a:t>clic</a:t>
            </a:r>
            <a:r>
              <a:rPr lang="en-US"/>
              <a:t> a la </a:t>
            </a:r>
            <a:r>
              <a:rPr lang="en-US" err="1"/>
              <a:t>icona</a:t>
            </a:r>
            <a:r>
              <a:rPr lang="en-US"/>
              <a:t> per </a:t>
            </a:r>
            <a:r>
              <a:rPr lang="en-US" err="1"/>
              <a:t>afegir</a:t>
            </a:r>
            <a:r>
              <a:rPr lang="en-US"/>
              <a:t> a </a:t>
            </a:r>
            <a:r>
              <a:rPr lang="en-US" err="1"/>
              <a:t>imatge</a:t>
            </a:r>
            <a:endParaRPr lang="en-US"/>
          </a:p>
          <a:p>
            <a:endParaRPr lang="en-US"/>
          </a:p>
          <a:p>
            <a:r>
              <a:rPr lang="en-US"/>
              <a:t>                </a:t>
            </a:r>
          </a:p>
          <a:p>
            <a:endParaRPr lang="en-US"/>
          </a:p>
        </p:txBody>
      </p:sp>
      <p:sp>
        <p:nvSpPr>
          <p:cNvPr id="10" name="テキスト プレースホルダー 11">
            <a:extLst>
              <a:ext uri="{FF2B5EF4-FFF2-40B4-BE49-F238E27FC236}">
                <a16:creationId xmlns:a16="http://schemas.microsoft.com/office/drawing/2014/main" id="{CB129EB4-E297-9D4C-8CF3-7C915FD1D2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8302" y="3334043"/>
            <a:ext cx="8314006" cy="90033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altLang="ja-JP" dirty="0"/>
              <a:t>Text</a:t>
            </a:r>
            <a:endParaRPr lang="en-US" dirty="0"/>
          </a:p>
        </p:txBody>
      </p:sp>
      <p:sp>
        <p:nvSpPr>
          <p:cNvPr id="5" name="Marcador de texto 5">
            <a:extLst>
              <a:ext uri="{FF2B5EF4-FFF2-40B4-BE49-F238E27FC236}">
                <a16:creationId xmlns:a16="http://schemas.microsoft.com/office/drawing/2014/main" id="{A11662FB-75F7-F04B-8B73-F2034871BF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187747"/>
            <a:ext cx="1610211" cy="374461"/>
          </a:xfrm>
          <a:prstGeom prst="rect">
            <a:avLst/>
          </a:prstGeom>
          <a:solidFill>
            <a:srgbClr val="0065BD"/>
          </a:solidFill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s-ES" dirty="0" err="1"/>
              <a:t>Introduir</a:t>
            </a:r>
            <a:r>
              <a:rPr lang="es-ES" dirty="0"/>
              <a:t> </a:t>
            </a:r>
            <a:r>
              <a:rPr lang="es-ES" dirty="0" err="1"/>
              <a:t>títol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100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5">
            <a:extLst>
              <a:ext uri="{FF2B5EF4-FFF2-40B4-BE49-F238E27FC236}">
                <a16:creationId xmlns:a16="http://schemas.microsoft.com/office/drawing/2014/main" id="{325AD0E5-36F6-164E-8D5D-DFA539B5FF6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922" y="239492"/>
            <a:ext cx="1610211" cy="374461"/>
          </a:xfrm>
          <a:prstGeom prst="rect">
            <a:avLst/>
          </a:prstGeom>
          <a:solidFill>
            <a:srgbClr val="0065BD"/>
          </a:solidFill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s-ES" dirty="0" err="1"/>
              <a:t>Introduir</a:t>
            </a:r>
            <a:r>
              <a:rPr lang="es-ES" dirty="0"/>
              <a:t> </a:t>
            </a:r>
            <a:r>
              <a:rPr lang="es-ES" dirty="0" err="1"/>
              <a:t>títol</a:t>
            </a:r>
            <a:endParaRPr lang="es-ES" dirty="0"/>
          </a:p>
        </p:txBody>
      </p:sp>
      <p:sp>
        <p:nvSpPr>
          <p:cNvPr id="6" name="Marcador de texto 1">
            <a:extLst>
              <a:ext uri="{FF2B5EF4-FFF2-40B4-BE49-F238E27FC236}">
                <a16:creationId xmlns:a16="http://schemas.microsoft.com/office/drawing/2014/main" id="{808DC2AF-34BE-D34C-B738-DA938A4C6ED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4582" y="844062"/>
            <a:ext cx="7886700" cy="3573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Clr>
                <a:srgbClr val="0065BD"/>
              </a:buClr>
              <a:buFont typeface="Courier New" panose="02070309020205020404" pitchFamily="49" charset="0"/>
              <a:buNone/>
              <a:defRPr sz="2400">
                <a:latin typeface="Arial"/>
                <a:ea typeface="Verdana" panose="020B0604030504040204" pitchFamily="34" charset="0"/>
                <a:cs typeface="Arial"/>
              </a:defRPr>
            </a:lvl1pPr>
          </a:lstStyle>
          <a:p>
            <a:r>
              <a:rPr lang="es-ES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2852298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5">
            <a:extLst>
              <a:ext uri="{FF2B5EF4-FFF2-40B4-BE49-F238E27FC236}">
                <a16:creationId xmlns:a16="http://schemas.microsoft.com/office/drawing/2014/main" id="{325AD0E5-36F6-164E-8D5D-DFA539B5FF6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54" y="239492"/>
            <a:ext cx="1610211" cy="374461"/>
          </a:xfrm>
          <a:prstGeom prst="rect">
            <a:avLst/>
          </a:prstGeom>
          <a:solidFill>
            <a:srgbClr val="0065BD"/>
          </a:solidFill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s-ES" dirty="0" err="1"/>
              <a:t>Introduir</a:t>
            </a:r>
            <a:r>
              <a:rPr lang="es-ES" dirty="0"/>
              <a:t> </a:t>
            </a:r>
            <a:r>
              <a:rPr lang="es-ES" dirty="0" err="1"/>
              <a:t>títol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9E35AA-8B4F-B94A-8563-720CE573B64D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90550" y="1055077"/>
            <a:ext cx="7793038" cy="325022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65BD"/>
              </a:buClr>
              <a:buFont typeface="Courier New" panose="02070309020205020404" pitchFamily="49" charset="0"/>
              <a:buChar char="o"/>
              <a:defRPr sz="2400">
                <a:latin typeface="Arial"/>
                <a:ea typeface="Verdana" panose="020B0604030504040204" pitchFamily="34" charset="0"/>
                <a:cs typeface="Arial"/>
              </a:defRPr>
            </a:lvl1pPr>
          </a:lstStyle>
          <a:p>
            <a:r>
              <a:rPr lang="es-ES" dirty="0"/>
              <a:t>Primer
</a:t>
            </a:r>
            <a:r>
              <a:rPr lang="es-ES" dirty="0" err="1"/>
              <a:t>Segon</a:t>
            </a:r>
            <a:r>
              <a:rPr lang="es-ES" dirty="0"/>
              <a:t>
Tercer 
</a:t>
            </a:r>
            <a:r>
              <a:rPr lang="es-ES" dirty="0" err="1"/>
              <a:t>Quart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7350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5">
            <a:extLst>
              <a:ext uri="{FF2B5EF4-FFF2-40B4-BE49-F238E27FC236}">
                <a16:creationId xmlns:a16="http://schemas.microsoft.com/office/drawing/2014/main" id="{482760F4-69A8-2A41-B8BC-A9D3C4A511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27854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  <a:p>
            <a:endParaRPr lang="en-US"/>
          </a:p>
          <a:p>
            <a:r>
              <a:rPr lang="en-US"/>
              <a:t>                </a:t>
            </a:r>
          </a:p>
          <a:p>
            <a:endParaRPr lang="en-US"/>
          </a:p>
        </p:txBody>
      </p:sp>
      <p:sp>
        <p:nvSpPr>
          <p:cNvPr id="9" name="テキスト プレースホルダー 11">
            <a:extLst>
              <a:ext uri="{FF2B5EF4-FFF2-40B4-BE49-F238E27FC236}">
                <a16:creationId xmlns:a16="http://schemas.microsoft.com/office/drawing/2014/main" id="{3EE99D23-C820-9842-A637-10B5B56B3B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2197" y="3066756"/>
            <a:ext cx="7807569" cy="132236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Verdana" panose="020B0604030504040204" pitchFamily="34" charset="0"/>
                <a:cs typeface="Arial"/>
              </a:defRPr>
            </a:lvl1pPr>
          </a:lstStyle>
          <a:p>
            <a:pPr lvl="0"/>
            <a:r>
              <a:rPr lang="en-US" altLang="ja-JP" dirty="0"/>
              <a:t>Text</a:t>
            </a:r>
            <a:endParaRPr lang="en-U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044E1A9-3A5E-A040-803E-199BCAD20062}"/>
              </a:ext>
            </a:extLst>
          </p:cNvPr>
          <p:cNvSpPr/>
          <p:nvPr userDrawn="1"/>
        </p:nvSpPr>
        <p:spPr>
          <a:xfrm>
            <a:off x="0" y="0"/>
            <a:ext cx="309066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>
                <a:latin typeface="Arial"/>
                <a:cs typeface="Arial"/>
              </a:rPr>
              <a:t>Fes clic a la </a:t>
            </a:r>
            <a:r>
              <a:rPr lang="es-ES" err="1">
                <a:latin typeface="Arial"/>
                <a:cs typeface="Arial"/>
              </a:rPr>
              <a:t>icona</a:t>
            </a:r>
            <a:r>
              <a:rPr lang="es-ES">
                <a:latin typeface="Arial"/>
                <a:cs typeface="Arial"/>
              </a:rPr>
              <a:t> per </a:t>
            </a:r>
            <a:r>
              <a:rPr lang="es-ES" err="1">
                <a:latin typeface="Arial"/>
                <a:cs typeface="Arial"/>
              </a:rPr>
              <a:t>afegir</a:t>
            </a:r>
            <a:r>
              <a:rPr lang="es-ES">
                <a:latin typeface="Arial"/>
                <a:cs typeface="Arial"/>
              </a:rPr>
              <a:t> la </a:t>
            </a:r>
            <a:r>
              <a:rPr lang="es-ES" err="1">
                <a:latin typeface="Arial"/>
                <a:cs typeface="Arial"/>
              </a:rPr>
              <a:t>imatge</a:t>
            </a:r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543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5">
            <a:extLst>
              <a:ext uri="{FF2B5EF4-FFF2-40B4-BE49-F238E27FC236}">
                <a16:creationId xmlns:a16="http://schemas.microsoft.com/office/drawing/2014/main" id="{C85659E7-677C-7E40-B090-DDE56BCE81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895557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s-ES"/>
              <a:t>Fes clic a la </a:t>
            </a:r>
            <a:r>
              <a:rPr lang="es-ES" err="1"/>
              <a:t>icona</a:t>
            </a:r>
            <a:r>
              <a:rPr lang="es-ES"/>
              <a:t> per </a:t>
            </a:r>
            <a:r>
              <a:rPr lang="es-ES" err="1"/>
              <a:t>afegir</a:t>
            </a:r>
            <a:r>
              <a:rPr lang="es-ES"/>
              <a:t> la </a:t>
            </a:r>
            <a:r>
              <a:rPr lang="es-ES" err="1"/>
              <a:t>imatge</a:t>
            </a:r>
            <a:endParaRPr lang="en-US"/>
          </a:p>
          <a:p>
            <a:endParaRPr lang="en-US"/>
          </a:p>
          <a:p>
            <a:r>
              <a:rPr lang="en-US"/>
              <a:t>                </a:t>
            </a:r>
          </a:p>
          <a:p>
            <a:endParaRPr lang="en-US"/>
          </a:p>
        </p:txBody>
      </p:sp>
      <p:sp>
        <p:nvSpPr>
          <p:cNvPr id="3" name="テキスト プレースホルダー 11">
            <a:extLst>
              <a:ext uri="{FF2B5EF4-FFF2-40B4-BE49-F238E27FC236}">
                <a16:creationId xmlns:a16="http://schemas.microsoft.com/office/drawing/2014/main" id="{E2463601-DE8B-4A42-BFDA-1D7AF4F653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61317" y="1767086"/>
            <a:ext cx="3179299" cy="6476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Verdana" panose="020B0604030504040204" pitchFamily="34" charset="0"/>
                <a:cs typeface="Arial"/>
              </a:defRPr>
            </a:lvl1pPr>
          </a:lstStyle>
          <a:p>
            <a:pPr lvl="0"/>
            <a:r>
              <a:rPr lang="en-US" altLang="ja-JP" dirty="0"/>
              <a:t>Text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4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11">
            <a:extLst>
              <a:ext uri="{FF2B5EF4-FFF2-40B4-BE49-F238E27FC236}">
                <a16:creationId xmlns:a16="http://schemas.microsoft.com/office/drawing/2014/main" id="{3D8A7C4C-7F39-7442-A83F-572447A4B8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4053" y="1784306"/>
            <a:ext cx="1254483" cy="2208297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 algn="r">
              <a:buNone/>
              <a:defRPr sz="15000" b="0" baseline="0">
                <a:solidFill>
                  <a:schemeClr val="bg1"/>
                </a:solidFill>
                <a:latin typeface="Arial"/>
                <a:ea typeface="Verdana" panose="020B0604030504040204" pitchFamily="34" charset="0"/>
                <a:cs typeface="Arial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30BD1ED-D64E-5A4B-A27A-953F192ED472}"/>
              </a:ext>
            </a:extLst>
          </p:cNvPr>
          <p:cNvCxnSpPr>
            <a:cxnSpLocks/>
          </p:cNvCxnSpPr>
          <p:nvPr userDrawn="1"/>
        </p:nvCxnSpPr>
        <p:spPr>
          <a:xfrm>
            <a:off x="3390314" y="1643465"/>
            <a:ext cx="0" cy="248998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0F7F47BE-AAE8-D24B-8D9D-2D7F700196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13872" y="1643464"/>
            <a:ext cx="4473525" cy="24899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/>
                <a:ea typeface="Verdana" panose="020B0604030504040204" pitchFamily="34" charset="0"/>
                <a:cs typeface="Arial"/>
              </a:defRPr>
            </a:lvl1pPr>
          </a:lstStyle>
          <a:p>
            <a:pPr lvl="0"/>
            <a:r>
              <a:rPr lang="en-US" altLang="ja-JP" dirty="0" err="1"/>
              <a:t>Inseriu</a:t>
            </a:r>
            <a:r>
              <a:rPr lang="en-US" altLang="ja-JP" dirty="0"/>
              <a:t> </a:t>
            </a:r>
            <a:r>
              <a:rPr lang="en-US" altLang="ja-JP" dirty="0" err="1"/>
              <a:t>texte</a:t>
            </a:r>
            <a:endParaRPr lang="en-US" dirty="0"/>
          </a:p>
        </p:txBody>
      </p:sp>
      <p:pic>
        <p:nvPicPr>
          <p:cNvPr id="14" name="logo UIB">
            <a:extLst>
              <a:ext uri="{FF2B5EF4-FFF2-40B4-BE49-F238E27FC236}">
                <a16:creationId xmlns:a16="http://schemas.microsoft.com/office/drawing/2014/main" id="{D486ACEE-AD54-9E48-8ED3-1263B4DD6E79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485" y="214247"/>
            <a:ext cx="2710409" cy="101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3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2364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5">
            <a:extLst>
              <a:ext uri="{FF2B5EF4-FFF2-40B4-BE49-F238E27FC236}">
                <a16:creationId xmlns:a16="http://schemas.microsoft.com/office/drawing/2014/main" id="{C0EB8FEB-77AF-0C4D-AEEE-D52E838BAA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95557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  <a:p>
            <a:endParaRPr lang="en-US"/>
          </a:p>
          <a:p>
            <a:r>
              <a:rPr lang="en-US"/>
              <a:t>                </a:t>
            </a:r>
          </a:p>
          <a:p>
            <a:endParaRPr lang="en-US"/>
          </a:p>
        </p:txBody>
      </p:sp>
      <p:sp>
        <p:nvSpPr>
          <p:cNvPr id="3" name="テキスト プレースホルダー 11">
            <a:extLst>
              <a:ext uri="{FF2B5EF4-FFF2-40B4-BE49-F238E27FC236}">
                <a16:creationId xmlns:a16="http://schemas.microsoft.com/office/drawing/2014/main" id="{F6C1BC1B-C368-CE4F-97AA-A213C835EE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89452" y="217679"/>
            <a:ext cx="3434568" cy="470814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6000"/>
              </a:lnSpc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15379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11">
            <a:extLst>
              <a:ext uri="{FF2B5EF4-FFF2-40B4-BE49-F238E27FC236}">
                <a16:creationId xmlns:a16="http://schemas.microsoft.com/office/drawing/2014/main" id="{3D8A7C4C-7F39-7442-A83F-572447A4B8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4053" y="1784306"/>
            <a:ext cx="1254483" cy="2208297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 algn="r">
              <a:buNone/>
              <a:defRPr sz="15000" b="0" baseline="0">
                <a:solidFill>
                  <a:schemeClr val="bg1"/>
                </a:solidFill>
                <a:latin typeface="Arial"/>
                <a:ea typeface="Verdana" panose="020B0604030504040204" pitchFamily="34" charset="0"/>
                <a:cs typeface="Arial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30BD1ED-D64E-5A4B-A27A-953F192ED472}"/>
              </a:ext>
            </a:extLst>
          </p:cNvPr>
          <p:cNvCxnSpPr>
            <a:cxnSpLocks/>
          </p:cNvCxnSpPr>
          <p:nvPr userDrawn="1"/>
        </p:nvCxnSpPr>
        <p:spPr>
          <a:xfrm>
            <a:off x="3390314" y="1643465"/>
            <a:ext cx="0" cy="248998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0F7F47BE-AAE8-D24B-8D9D-2D7F700196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13872" y="1643464"/>
            <a:ext cx="4473525" cy="24899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/>
                <a:ea typeface="Verdana" panose="020B0604030504040204" pitchFamily="34" charset="0"/>
                <a:cs typeface="Arial"/>
              </a:defRPr>
            </a:lvl1pPr>
          </a:lstStyle>
          <a:p>
            <a:pPr lvl="0"/>
            <a:r>
              <a:rPr lang="en-US" altLang="ja-JP" dirty="0" err="1"/>
              <a:t>Inseriu</a:t>
            </a:r>
            <a:r>
              <a:rPr lang="en-US" altLang="ja-JP" dirty="0"/>
              <a:t> </a:t>
            </a:r>
            <a:r>
              <a:rPr lang="en-US" altLang="ja-JP" dirty="0" err="1"/>
              <a:t>texte</a:t>
            </a:r>
            <a:endParaRPr lang="en-US" dirty="0"/>
          </a:p>
        </p:txBody>
      </p:sp>
      <p:pic>
        <p:nvPicPr>
          <p:cNvPr id="14" name="logo UIB">
            <a:extLst>
              <a:ext uri="{FF2B5EF4-FFF2-40B4-BE49-F238E27FC236}">
                <a16:creationId xmlns:a16="http://schemas.microsoft.com/office/drawing/2014/main" id="{D486ACEE-AD54-9E48-8ED3-1263B4DD6E79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485" y="214247"/>
            <a:ext cx="2710409" cy="101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45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OGO_calado_blanco_UIB_HORIZONTAL_01_01_1_2.png">
            <a:extLst>
              <a:ext uri="{FF2B5EF4-FFF2-40B4-BE49-F238E27FC236}">
                <a16:creationId xmlns:a16="http://schemas.microsoft.com/office/drawing/2014/main" id="{F67B96D1-96EB-0A4D-B8F8-1D32B3D20B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0996" y="1733340"/>
            <a:ext cx="3862007" cy="144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30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70901593-1FBB-9643-8DEF-3BD4E99EB8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717452"/>
            <a:ext cx="7886700" cy="3914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s-ES" dirty="0"/>
              <a:t> </a:t>
            </a:r>
            <a:r>
              <a:rPr lang="es-ES" dirty="0" err="1"/>
              <a:t>Inseriu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4579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5">
            <a:extLst>
              <a:ext uri="{FF2B5EF4-FFF2-40B4-BE49-F238E27FC236}">
                <a16:creationId xmlns:a16="http://schemas.microsoft.com/office/drawing/2014/main" id="{C85659E7-677C-7E40-B090-DDE56BCE81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895557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s-ES"/>
              <a:t>Fes clic a la </a:t>
            </a:r>
            <a:r>
              <a:rPr lang="es-ES" err="1"/>
              <a:t>icona</a:t>
            </a:r>
            <a:r>
              <a:rPr lang="es-ES"/>
              <a:t> per </a:t>
            </a:r>
            <a:r>
              <a:rPr lang="es-ES" err="1"/>
              <a:t>afegir</a:t>
            </a:r>
            <a:r>
              <a:rPr lang="es-ES"/>
              <a:t> la </a:t>
            </a:r>
            <a:r>
              <a:rPr lang="es-ES" err="1"/>
              <a:t>imatge</a:t>
            </a:r>
            <a:endParaRPr lang="en-US"/>
          </a:p>
          <a:p>
            <a:endParaRPr lang="en-US"/>
          </a:p>
          <a:p>
            <a:r>
              <a:rPr lang="en-US"/>
              <a:t>                </a:t>
            </a:r>
          </a:p>
          <a:p>
            <a:endParaRPr lang="en-US"/>
          </a:p>
        </p:txBody>
      </p:sp>
      <p:sp>
        <p:nvSpPr>
          <p:cNvPr id="3" name="テキスト プレースホルダー 11">
            <a:extLst>
              <a:ext uri="{FF2B5EF4-FFF2-40B4-BE49-F238E27FC236}">
                <a16:creationId xmlns:a16="http://schemas.microsoft.com/office/drawing/2014/main" id="{E2463601-DE8B-4A42-BFDA-1D7AF4F653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61317" y="1767086"/>
            <a:ext cx="3179299" cy="6476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Verdana" panose="020B0604030504040204" pitchFamily="34" charset="0"/>
                <a:cs typeface="Arial"/>
              </a:defRPr>
            </a:lvl1pPr>
          </a:lstStyle>
          <a:p>
            <a:pPr lvl="0"/>
            <a:r>
              <a:rPr lang="en-US" altLang="ja-JP" dirty="0"/>
              <a:t>Text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62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5">
            <a:extLst>
              <a:ext uri="{FF2B5EF4-FFF2-40B4-BE49-F238E27FC236}">
                <a16:creationId xmlns:a16="http://schemas.microsoft.com/office/drawing/2014/main" id="{482760F4-69A8-2A41-B8BC-A9D3C4A511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11348" y="861192"/>
            <a:ext cx="3179299" cy="14177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s-ES"/>
              <a:t>Fes clic a la </a:t>
            </a:r>
            <a:r>
              <a:rPr lang="es-ES" err="1"/>
              <a:t>icona</a:t>
            </a:r>
            <a:r>
              <a:rPr lang="es-ES"/>
              <a:t> per </a:t>
            </a:r>
            <a:r>
              <a:rPr lang="es-ES" err="1"/>
              <a:t>afegir</a:t>
            </a:r>
            <a:r>
              <a:rPr lang="es-ES"/>
              <a:t> la </a:t>
            </a:r>
            <a:r>
              <a:rPr lang="es-ES" err="1"/>
              <a:t>imatge</a:t>
            </a:r>
            <a:endParaRPr lang="en-US"/>
          </a:p>
          <a:p>
            <a:endParaRPr lang="en-US"/>
          </a:p>
          <a:p>
            <a:r>
              <a:rPr lang="en-US"/>
              <a:t>                </a:t>
            </a:r>
          </a:p>
          <a:p>
            <a:endParaRPr lang="en-US"/>
          </a:p>
        </p:txBody>
      </p:sp>
      <p:sp>
        <p:nvSpPr>
          <p:cNvPr id="4" name="図プレースホルダー 5">
            <a:extLst>
              <a:ext uri="{FF2B5EF4-FFF2-40B4-BE49-F238E27FC236}">
                <a16:creationId xmlns:a16="http://schemas.microsoft.com/office/drawing/2014/main" id="{8124FE6F-334D-5547-AF5E-4773E1C3A0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79145" y="861192"/>
            <a:ext cx="3179299" cy="1417774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5BD"/>
              </a:buClr>
              <a:buSzTx/>
              <a:buFont typeface="Courier New" panose="02070309020205020404" pitchFamily="49" charset="0"/>
              <a:buNone/>
              <a:tabLst/>
              <a:defRPr sz="120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5BD"/>
              </a:buClr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s-ES"/>
              <a:t>Fes clic a la </a:t>
            </a:r>
            <a:r>
              <a:rPr lang="es-ES" err="1"/>
              <a:t>icona</a:t>
            </a:r>
            <a:r>
              <a:rPr lang="es-ES"/>
              <a:t> per </a:t>
            </a:r>
            <a:r>
              <a:rPr lang="es-ES" err="1"/>
              <a:t>afegir</a:t>
            </a:r>
            <a:r>
              <a:rPr lang="es-ES"/>
              <a:t> la </a:t>
            </a:r>
            <a:r>
              <a:rPr lang="es-ES" err="1"/>
              <a:t>imatge</a:t>
            </a:r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                </a:t>
            </a:r>
          </a:p>
          <a:p>
            <a:endParaRPr lang="en-US"/>
          </a:p>
        </p:txBody>
      </p:sp>
      <p:sp>
        <p:nvSpPr>
          <p:cNvPr id="7" name="テキスト プレースホルダー 11">
            <a:extLst>
              <a:ext uri="{FF2B5EF4-FFF2-40B4-BE49-F238E27FC236}">
                <a16:creationId xmlns:a16="http://schemas.microsoft.com/office/drawing/2014/main" id="{FB29DA20-88B2-0048-B42A-ED52D6F7F9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1348" y="2498606"/>
            <a:ext cx="3179299" cy="6476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b="1" baseline="0">
                <a:solidFill>
                  <a:srgbClr val="0065BD"/>
                </a:solidFill>
                <a:latin typeface="Arial"/>
                <a:ea typeface="Verdana" panose="020B0604030504040204" pitchFamily="34" charset="0"/>
                <a:cs typeface="Arial"/>
              </a:defRPr>
            </a:lvl1pPr>
          </a:lstStyle>
          <a:p>
            <a:pPr lvl="0"/>
            <a:r>
              <a:rPr lang="en-US" altLang="ja-JP" dirty="0"/>
              <a:t>Text </a:t>
            </a:r>
            <a:endParaRPr lang="en-US" dirty="0"/>
          </a:p>
        </p:txBody>
      </p:sp>
      <p:sp>
        <p:nvSpPr>
          <p:cNvPr id="8" name="テキスト プレースホルダー 11">
            <a:extLst>
              <a:ext uri="{FF2B5EF4-FFF2-40B4-BE49-F238E27FC236}">
                <a16:creationId xmlns:a16="http://schemas.microsoft.com/office/drawing/2014/main" id="{05D79822-3B9F-AB4B-89D8-8E60000A0B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11348" y="3146256"/>
            <a:ext cx="3179299" cy="10424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Verdana" panose="020B0604030504040204" pitchFamily="34" charset="0"/>
                <a:cs typeface="Arial"/>
              </a:defRPr>
            </a:lvl1pPr>
          </a:lstStyle>
          <a:p>
            <a:pPr lvl="0"/>
            <a:r>
              <a:rPr lang="en-US" altLang="ja-JP" dirty="0"/>
              <a:t>Text</a:t>
            </a:r>
            <a:endParaRPr lang="en-US" dirty="0"/>
          </a:p>
        </p:txBody>
      </p:sp>
      <p:sp>
        <p:nvSpPr>
          <p:cNvPr id="9" name="テキスト プレースホルダー 11">
            <a:extLst>
              <a:ext uri="{FF2B5EF4-FFF2-40B4-BE49-F238E27FC236}">
                <a16:creationId xmlns:a16="http://schemas.microsoft.com/office/drawing/2014/main" id="{3EE99D23-C820-9842-A637-10B5B56B3B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79145" y="2498606"/>
            <a:ext cx="3179299" cy="6476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b="1" baseline="0">
                <a:solidFill>
                  <a:srgbClr val="0065BD"/>
                </a:solidFill>
                <a:latin typeface="Arial"/>
                <a:ea typeface="Verdana" panose="020B0604030504040204" pitchFamily="34" charset="0"/>
                <a:cs typeface="Arial"/>
              </a:defRPr>
            </a:lvl1pPr>
          </a:lstStyle>
          <a:p>
            <a:pPr lvl="0"/>
            <a:r>
              <a:rPr lang="en-US" altLang="ja-JP" dirty="0"/>
              <a:t>Text</a:t>
            </a:r>
            <a:endParaRPr lang="en-US" dirty="0"/>
          </a:p>
        </p:txBody>
      </p:sp>
      <p:sp>
        <p:nvSpPr>
          <p:cNvPr id="10" name="テキスト プレースホルダー 11">
            <a:extLst>
              <a:ext uri="{FF2B5EF4-FFF2-40B4-BE49-F238E27FC236}">
                <a16:creationId xmlns:a16="http://schemas.microsoft.com/office/drawing/2014/main" id="{CB129EB4-E297-9D4C-8CF3-7C915FD1D2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79145" y="3146256"/>
            <a:ext cx="3179299" cy="10424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Verdana" panose="020B0604030504040204" pitchFamily="34" charset="0"/>
                <a:cs typeface="Arial"/>
              </a:defRPr>
            </a:lvl1pPr>
          </a:lstStyle>
          <a:p>
            <a:pPr lvl="0"/>
            <a:r>
              <a:rPr lang="en-US" altLang="ja-JP" dirty="0"/>
              <a:t>Text</a:t>
            </a:r>
            <a:endParaRPr lang="en-US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679E2AFA-1D91-C74B-9A43-9B125C03A530}"/>
              </a:ext>
            </a:extLst>
          </p:cNvPr>
          <p:cNvCxnSpPr/>
          <p:nvPr userDrawn="1"/>
        </p:nvCxnSpPr>
        <p:spPr>
          <a:xfrm>
            <a:off x="4614203" y="506437"/>
            <a:ext cx="0" cy="4262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47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プレースホルダー 11">
            <a:extLst>
              <a:ext uri="{FF2B5EF4-FFF2-40B4-BE49-F238E27FC236}">
                <a16:creationId xmlns:a16="http://schemas.microsoft.com/office/drawing/2014/main" id="{2B7FE7DB-3CEB-B149-9045-D55AACC1415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5018" y="1567795"/>
            <a:ext cx="2542928" cy="6476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b="1" baseline="0">
                <a:solidFill>
                  <a:schemeClr val="accent1"/>
                </a:solidFill>
                <a:latin typeface="Arial"/>
                <a:ea typeface="Verdana" panose="020B0604030504040204" pitchFamily="34" charset="0"/>
                <a:cs typeface="Arial"/>
              </a:defRPr>
            </a:lvl1pPr>
          </a:lstStyle>
          <a:p>
            <a:pPr lvl="0"/>
            <a:r>
              <a:rPr lang="en-US" altLang="ja-JP" dirty="0"/>
              <a:t>Text </a:t>
            </a:r>
            <a:endParaRPr lang="en-US" dirty="0"/>
          </a:p>
        </p:txBody>
      </p:sp>
      <p:sp>
        <p:nvSpPr>
          <p:cNvPr id="13" name="テキスト プレースホルダー 11">
            <a:extLst>
              <a:ext uri="{FF2B5EF4-FFF2-40B4-BE49-F238E27FC236}">
                <a16:creationId xmlns:a16="http://schemas.microsoft.com/office/drawing/2014/main" id="{B51DFE40-4E31-C84C-B12D-6315759085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5017" y="2215445"/>
            <a:ext cx="2542929" cy="10424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0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Verdana" panose="020B0604030504040204" pitchFamily="34" charset="0"/>
                <a:cs typeface="Arial"/>
              </a:defRPr>
            </a:lvl1pPr>
          </a:lstStyle>
          <a:p>
            <a:pPr lvl="0"/>
            <a:r>
              <a:rPr lang="en-US" altLang="ja-JP" dirty="0"/>
              <a:t>Text</a:t>
            </a:r>
            <a:endParaRPr lang="en-US" dirty="0"/>
          </a:p>
        </p:txBody>
      </p:sp>
      <p:sp>
        <p:nvSpPr>
          <p:cNvPr id="14" name="テキスト プレースホルダー 11">
            <a:extLst>
              <a:ext uri="{FF2B5EF4-FFF2-40B4-BE49-F238E27FC236}">
                <a16:creationId xmlns:a16="http://schemas.microsoft.com/office/drawing/2014/main" id="{E52BB07C-EBF9-B744-9042-3FC6F7A4E07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92821" y="1567795"/>
            <a:ext cx="2542928" cy="6476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b="1" baseline="0">
                <a:solidFill>
                  <a:schemeClr val="accent1"/>
                </a:solidFill>
                <a:latin typeface="Arial"/>
                <a:ea typeface="Verdana" panose="020B0604030504040204" pitchFamily="34" charset="0"/>
                <a:cs typeface="Arial"/>
              </a:defRPr>
            </a:lvl1pPr>
          </a:lstStyle>
          <a:p>
            <a:pPr lvl="0"/>
            <a:r>
              <a:rPr lang="en-US" altLang="ja-JP" dirty="0"/>
              <a:t>Text </a:t>
            </a:r>
            <a:endParaRPr lang="en-US" dirty="0"/>
          </a:p>
        </p:txBody>
      </p:sp>
      <p:sp>
        <p:nvSpPr>
          <p:cNvPr id="15" name="テキスト プレースホルダー 11">
            <a:extLst>
              <a:ext uri="{FF2B5EF4-FFF2-40B4-BE49-F238E27FC236}">
                <a16:creationId xmlns:a16="http://schemas.microsoft.com/office/drawing/2014/main" id="{AAC6C6E7-7448-A845-82E5-1AA3E13538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92820" y="2215445"/>
            <a:ext cx="2542929" cy="10424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0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Verdana" panose="020B0604030504040204" pitchFamily="34" charset="0"/>
                <a:cs typeface="Arial"/>
              </a:defRPr>
            </a:lvl1pPr>
          </a:lstStyle>
          <a:p>
            <a:pPr lvl="0"/>
            <a:r>
              <a:rPr lang="en-US" altLang="ja-JP" dirty="0"/>
              <a:t>Text</a:t>
            </a:r>
            <a:endParaRPr lang="en-US" dirty="0"/>
          </a:p>
        </p:txBody>
      </p:sp>
      <p:sp>
        <p:nvSpPr>
          <p:cNvPr id="16" name="テキスト プレースホルダー 11">
            <a:extLst>
              <a:ext uri="{FF2B5EF4-FFF2-40B4-BE49-F238E27FC236}">
                <a16:creationId xmlns:a16="http://schemas.microsoft.com/office/drawing/2014/main" id="{8BAD3520-0D75-E248-9A9F-83AD28C1D6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30623" y="1567795"/>
            <a:ext cx="2542928" cy="6476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b="1" baseline="0">
                <a:solidFill>
                  <a:schemeClr val="accent1"/>
                </a:solidFill>
                <a:latin typeface="Arial"/>
                <a:ea typeface="Verdana" panose="020B0604030504040204" pitchFamily="34" charset="0"/>
                <a:cs typeface="Arial"/>
              </a:defRPr>
            </a:lvl1pPr>
          </a:lstStyle>
          <a:p>
            <a:pPr lvl="0"/>
            <a:r>
              <a:rPr lang="en-US" altLang="ja-JP" dirty="0"/>
              <a:t>Text </a:t>
            </a:r>
            <a:endParaRPr lang="en-US" dirty="0"/>
          </a:p>
        </p:txBody>
      </p:sp>
      <p:sp>
        <p:nvSpPr>
          <p:cNvPr id="17" name="テキスト プレースホルダー 11">
            <a:extLst>
              <a:ext uri="{FF2B5EF4-FFF2-40B4-BE49-F238E27FC236}">
                <a16:creationId xmlns:a16="http://schemas.microsoft.com/office/drawing/2014/main" id="{C67E26DC-3B86-4642-AEC4-69A951B2134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30622" y="2215445"/>
            <a:ext cx="2542929" cy="10424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0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Verdana" panose="020B0604030504040204" pitchFamily="34" charset="0"/>
                <a:cs typeface="Arial"/>
              </a:defRPr>
            </a:lvl1pPr>
          </a:lstStyle>
          <a:p>
            <a:pPr lvl="0"/>
            <a:r>
              <a:rPr lang="en-US" altLang="ja-JP" dirty="0"/>
              <a:t>Text</a:t>
            </a:r>
            <a:endParaRPr lang="en-US" dirty="0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4FF909E9-5A94-6A4E-9B70-C5A3E0A90457}"/>
              </a:ext>
            </a:extLst>
          </p:cNvPr>
          <p:cNvCxnSpPr>
            <a:cxnSpLocks/>
          </p:cNvCxnSpPr>
          <p:nvPr userDrawn="1"/>
        </p:nvCxnSpPr>
        <p:spPr>
          <a:xfrm>
            <a:off x="3094892" y="1294228"/>
            <a:ext cx="0" cy="2264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64D866C3-4E3F-864D-8DA1-0C50EFABCB1E}"/>
              </a:ext>
            </a:extLst>
          </p:cNvPr>
          <p:cNvCxnSpPr>
            <a:cxnSpLocks/>
          </p:cNvCxnSpPr>
          <p:nvPr userDrawn="1"/>
        </p:nvCxnSpPr>
        <p:spPr>
          <a:xfrm>
            <a:off x="6032695" y="1294228"/>
            <a:ext cx="0" cy="2264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71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5">
            <a:extLst>
              <a:ext uri="{FF2B5EF4-FFF2-40B4-BE49-F238E27FC236}">
                <a16:creationId xmlns:a16="http://schemas.microsoft.com/office/drawing/2014/main" id="{8124FE6F-334D-5547-AF5E-4773E1C3A04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27275" y="293577"/>
            <a:ext cx="4949484" cy="2852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  <a:p>
            <a:endParaRPr lang="en-US"/>
          </a:p>
          <a:p>
            <a:r>
              <a:rPr lang="en-US"/>
              <a:t>                </a:t>
            </a:r>
          </a:p>
          <a:p>
            <a:endParaRPr lang="en-US"/>
          </a:p>
        </p:txBody>
      </p:sp>
      <p:sp>
        <p:nvSpPr>
          <p:cNvPr id="10" name="テキスト プレースホルダー 11">
            <a:extLst>
              <a:ext uri="{FF2B5EF4-FFF2-40B4-BE49-F238E27FC236}">
                <a16:creationId xmlns:a16="http://schemas.microsoft.com/office/drawing/2014/main" id="{CB129EB4-E297-9D4C-8CF3-7C915FD1D2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8302" y="3334043"/>
            <a:ext cx="8314006" cy="12767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Verdana" panose="020B0604030504040204" pitchFamily="34" charset="0"/>
                <a:cs typeface="Arial"/>
              </a:defRPr>
            </a:lvl1pPr>
          </a:lstStyle>
          <a:p>
            <a:pPr lvl="0"/>
            <a:r>
              <a:rPr lang="en-US" altLang="ja-JP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6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グラフ プレースホルダー 5">
            <a:extLst>
              <a:ext uri="{FF2B5EF4-FFF2-40B4-BE49-F238E27FC236}">
                <a16:creationId xmlns:a16="http://schemas.microsoft.com/office/drawing/2014/main" id="{4B09A361-76AD-2445-A726-8D79038843EC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632517" y="787792"/>
            <a:ext cx="7842890" cy="37982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 err="1"/>
              <a:t>Afegir</a:t>
            </a:r>
            <a:r>
              <a:rPr lang="en-US"/>
              <a:t> </a:t>
            </a:r>
            <a:r>
              <a:rPr lang="en-US" err="1"/>
              <a:t>gràfic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5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>
            <a:extLst>
              <a:ext uri="{FF2B5EF4-FFF2-40B4-BE49-F238E27FC236}">
                <a16:creationId xmlns:a16="http://schemas.microsoft.com/office/drawing/2014/main" id="{88D71AF0-430D-4A49-B590-D4BB65A608C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187747"/>
            <a:ext cx="1610211" cy="374461"/>
          </a:xfrm>
          <a:prstGeom prst="rect">
            <a:avLst/>
          </a:prstGeom>
          <a:solidFill>
            <a:srgbClr val="0065BD"/>
          </a:solidFill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s-ES" dirty="0" err="1"/>
              <a:t>Introduir</a:t>
            </a:r>
            <a:r>
              <a:rPr lang="es-ES" dirty="0"/>
              <a:t> </a:t>
            </a:r>
            <a:r>
              <a:rPr lang="es-ES" dirty="0" err="1"/>
              <a:t>títol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004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図プレースホルダー 5">
            <a:extLst>
              <a:ext uri="{FF2B5EF4-FFF2-40B4-BE49-F238E27FC236}">
                <a16:creationId xmlns:a16="http://schemas.microsoft.com/office/drawing/2014/main" id="{552B9B45-7F2E-564C-8EC6-1BCCD91B6C52}"/>
              </a:ext>
            </a:extLst>
          </p:cNvPr>
          <p:cNvSpPr txBox="1">
            <a:spLocks/>
          </p:cNvSpPr>
          <p:nvPr userDrawn="1"/>
        </p:nvSpPr>
        <p:spPr>
          <a:xfrm>
            <a:off x="4248443" y="0"/>
            <a:ext cx="4895557" cy="514350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/>
          </a:p>
          <a:p>
            <a:r>
              <a:rPr lang="en-US"/>
              <a:t>                </a:t>
            </a:r>
          </a:p>
          <a:p>
            <a:endParaRPr lang="en-US"/>
          </a:p>
        </p:txBody>
      </p:sp>
      <p:pic>
        <p:nvPicPr>
          <p:cNvPr id="8" name="logo UIB">
            <a:extLst>
              <a:ext uri="{FF2B5EF4-FFF2-40B4-BE49-F238E27FC236}">
                <a16:creationId xmlns:a16="http://schemas.microsoft.com/office/drawing/2014/main" id="{6FD33F93-2441-4245-B12D-BBD07A5A5918}"/>
              </a:ext>
            </a:extLst>
          </p:cNvPr>
          <p:cNvPicPr preferRelativeResize="0"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485" y="214247"/>
            <a:ext cx="2710409" cy="101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7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2A17CC7-8836-CC47-BD1F-2BA6255AD621}"/>
              </a:ext>
            </a:extLst>
          </p:cNvPr>
          <p:cNvSpPr txBox="1"/>
          <p:nvPr userDrawn="1"/>
        </p:nvSpPr>
        <p:spPr>
          <a:xfrm>
            <a:off x="7980699" y="154745"/>
            <a:ext cx="98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err="1">
                <a:solidFill>
                  <a:srgbClr val="0065BD"/>
                </a:solidFill>
                <a:latin typeface="Arial"/>
                <a:ea typeface="Verdana" panose="020B0604030504040204" pitchFamily="34" charset="0"/>
                <a:cs typeface="Arial"/>
              </a:rPr>
              <a:t>uib.cat</a:t>
            </a:r>
            <a:endParaRPr lang="es-ES" sz="1800" dirty="0">
              <a:solidFill>
                <a:srgbClr val="0065BD"/>
              </a:solidFill>
              <a:latin typeface="Arial"/>
              <a:ea typeface="Verdana" panose="020B0604030504040204" pitchFamily="34" charset="0"/>
              <a:cs typeface="Aria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B72CF81-55DB-6F42-B91F-6FCCEC7BF3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1963" y="4234375"/>
            <a:ext cx="962037" cy="909125"/>
          </a:xfrm>
          <a:prstGeom prst="rect">
            <a:avLst/>
          </a:prstGeom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692FBBD-81DC-B945-B1FE-B41F4459D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6281" y="1102727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/>
              <a:t> Primer
 </a:t>
            </a:r>
            <a:r>
              <a:rPr lang="es-ES" dirty="0" err="1"/>
              <a:t>Segon</a:t>
            </a:r>
            <a:r>
              <a:rPr lang="es-ES" dirty="0"/>
              <a:t>
 Tercer 
 </a:t>
            </a:r>
            <a:r>
              <a:rPr lang="es-ES" dirty="0" err="1"/>
              <a:t>Quart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817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5" r:id="rId2"/>
    <p:sldLayoutId id="2147483669" r:id="rId3"/>
    <p:sldLayoutId id="2147483670" r:id="rId4"/>
    <p:sldLayoutId id="2147483712" r:id="rId5"/>
    <p:sldLayoutId id="2147483706" r:id="rId6"/>
    <p:sldLayoutId id="2147483698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5BD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Arial"/>
          <a:ea typeface="Verdana" panose="020B0604030504040204" pitchFamily="34" charset="0"/>
          <a:cs typeface="Arial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CF07DBC-E888-4843-B54E-75A7F1C2240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1963" y="4234375"/>
            <a:ext cx="962037" cy="90912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F338297-7E14-CD47-9EB6-9EEE4CAD44DF}"/>
              </a:ext>
            </a:extLst>
          </p:cNvPr>
          <p:cNvSpPr txBox="1"/>
          <p:nvPr userDrawn="1"/>
        </p:nvSpPr>
        <p:spPr>
          <a:xfrm>
            <a:off x="229400" y="4604529"/>
            <a:ext cx="98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err="1">
                <a:solidFill>
                  <a:srgbClr val="0065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uib.cat</a:t>
            </a:r>
            <a:endParaRPr lang="es-ES" sz="1800">
              <a:solidFill>
                <a:srgbClr val="0065B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05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0" r:id="rId3"/>
    <p:sldLayoutId id="2147483709" r:id="rId4"/>
    <p:sldLayoutId id="2147483703" r:id="rId5"/>
    <p:sldLayoutId id="2147483708" r:id="rId6"/>
    <p:sldLayoutId id="2147483699" r:id="rId7"/>
    <p:sldLayoutId id="2147483704" r:id="rId8"/>
    <p:sldLayoutId id="2147483685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D7D5D8A-0E39-934A-B78F-17BA696D9F3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031" y="4257234"/>
            <a:ext cx="962037" cy="90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8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96" r:id="rId2"/>
    <p:sldLayoutId id="2147483697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ep.uib.es/es/UbicacioIContacte/" TargetMode="External"/><Relationship Id="rId2" Type="http://schemas.openxmlformats.org/officeDocument/2006/relationships/hyperlink" Target="https://fee.uib.cat/Ubicacio-i-contacte/" TargetMode="Externa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citaprevia.uib.es/" TargetMode="External"/><Relationship Id="rId4" Type="http://schemas.openxmlformats.org/officeDocument/2006/relationships/hyperlink" Target="https://www.uib.es/es/lauib/Govern-i-organitzacio/estructura/Facultats-i-escoles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apa.uib.es/vine/edificis/" TargetMode="External"/><Relationship Id="rId2" Type="http://schemas.openxmlformats.org/officeDocument/2006/relationships/hyperlink" Target="http://alu.uib.cat" TargetMode="Externa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ic.uib.cat/Servei/Cataleg_serveis/WiFi/configuracio/Manual-configuracio-Wi-Fi-Android-4.2-o-inferior/" TargetMode="External"/><Relationship Id="rId2" Type="http://schemas.openxmlformats.org/officeDocument/2006/relationships/hyperlink" Target="https://tic.uib.cat/servei/cataleg_serveis/wifi/configuracio/" TargetMode="External"/><Relationship Id="rId1" Type="http://schemas.openxmlformats.org/officeDocument/2006/relationships/slideLayout" Target="../slideLayouts/slideLayout16.xml"/><Relationship Id="rId4" Type="http://schemas.openxmlformats.org/officeDocument/2006/relationships/hyperlink" Target="mailto:usuario@id.uib.eu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fueib.org/es/uibidiomes/745/formacion/curso/1308/curso-catalan-nivel-a1-segundo-semestre" TargetMode="External"/><Relationship Id="rId2" Type="http://schemas.openxmlformats.org/officeDocument/2006/relationships/hyperlink" Target="https://fueib.org/es/uibidiomes/745/formacion/curso/1234/curso-de-lengua-y-cultura-espanolas-febrero-abril-2024-25" TargetMode="Externa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internacional.uib.es/Estudiants-estrangers/Et-donam-la-benvinguda/Documents/" TargetMode="Externa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internacional.uib.es/SRI/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jp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uib.es/es/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itaprevia.uib.es/reserva/etapa_oficina" TargetMode="Externa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8098E07B-3A96-F748-89DF-307A525EE4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6556" y="53791"/>
            <a:ext cx="5517444" cy="5143501"/>
          </a:xfrm>
          <a:prstGeom prst="rect">
            <a:avLst/>
          </a:prstGeom>
        </p:spPr>
      </p:pic>
      <p:sp>
        <p:nvSpPr>
          <p:cNvPr id="3" name="fons blau">
            <a:extLst>
              <a:ext uri="{FF2B5EF4-FFF2-40B4-BE49-F238E27FC236}">
                <a16:creationId xmlns:a16="http://schemas.microsoft.com/office/drawing/2014/main" id="{9844C677-3C10-7241-B4BE-A56261DB4A7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 flipH="1">
            <a:off x="-139912" y="26896"/>
            <a:ext cx="5438829" cy="5143500"/>
          </a:xfrm>
        </p:spPr>
        <p:txBody>
          <a:bodyPr/>
          <a:lstStyle/>
          <a:p>
            <a:endParaRPr lang="es-ES"/>
          </a:p>
        </p:txBody>
      </p:sp>
      <p:sp>
        <p:nvSpPr>
          <p:cNvPr id="4" name="data">
            <a:extLst>
              <a:ext uri="{FF2B5EF4-FFF2-40B4-BE49-F238E27FC236}">
                <a16:creationId xmlns:a16="http://schemas.microsoft.com/office/drawing/2014/main" id="{8532DE3A-4B21-3549-94BA-BCC870E0E99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6823" y="4315056"/>
            <a:ext cx="2692834" cy="404488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autor">
            <a:extLst>
              <a:ext uri="{FF2B5EF4-FFF2-40B4-BE49-F238E27FC236}">
                <a16:creationId xmlns:a16="http://schemas.microsoft.com/office/drawing/2014/main" id="{A1BD2CCB-F043-8A4A-8D0B-456A3FEAED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6823" y="3986474"/>
            <a:ext cx="6196733" cy="477560"/>
          </a:xfrm>
        </p:spPr>
        <p:txBody>
          <a:bodyPr/>
          <a:lstStyle/>
          <a:p>
            <a:r>
              <a:rPr lang="es-ES" sz="1600" dirty="0"/>
              <a:t>Servicio de Relaciones Internacionales</a:t>
            </a:r>
          </a:p>
        </p:txBody>
      </p:sp>
      <p:pic>
        <p:nvPicPr>
          <p:cNvPr id="7" name="logo UIB">
            <a:extLst>
              <a:ext uri="{FF2B5EF4-FFF2-40B4-BE49-F238E27FC236}">
                <a16:creationId xmlns:a16="http://schemas.microsoft.com/office/drawing/2014/main" id="{3EB20DF4-900B-3449-9AA4-5D6A32CF978D}"/>
              </a:ext>
            </a:extLst>
          </p:cNvPr>
          <p:cNvPicPr preferRelativeResize="0"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485" y="214247"/>
            <a:ext cx="2710409" cy="1015481"/>
          </a:xfrm>
          <a:prstGeom prst="rect">
            <a:avLst/>
          </a:prstGeom>
        </p:spPr>
      </p:pic>
      <p:pic>
        <p:nvPicPr>
          <p:cNvPr id="13" name="Marcador de posición de imagen 12" descr="welcome_portada3.png"/>
          <p:cNvPicPr>
            <a:picLocks noGrp="1" noChangeAspect="1"/>
          </p:cNvPicPr>
          <p:nvPr>
            <p:ph type="pic" sz="quarter" idx="30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590" b="36920"/>
          <a:stretch/>
        </p:blipFill>
        <p:spPr>
          <a:xfrm>
            <a:off x="517763" y="1538237"/>
            <a:ext cx="4441927" cy="2543729"/>
          </a:xfrm>
        </p:spPr>
      </p:pic>
      <p:sp>
        <p:nvSpPr>
          <p:cNvPr id="15" name="Rectángulo 14"/>
          <p:cNvSpPr/>
          <p:nvPr/>
        </p:nvSpPr>
        <p:spPr>
          <a:xfrm>
            <a:off x="8015087" y="4519489"/>
            <a:ext cx="981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ea typeface="Verdana" panose="020B0604030504040204" pitchFamily="34" charset="0"/>
                <a:cs typeface="Arial"/>
              </a:rPr>
              <a:t>uib</a:t>
            </a:r>
            <a:r>
              <a:rPr lang="es-ES" sz="2000" dirty="0">
                <a:solidFill>
                  <a:schemeClr val="bg1"/>
                </a:solidFill>
                <a:ea typeface="Verdana" panose="020B0604030504040204" pitchFamily="34" charset="0"/>
                <a:cs typeface="Arial"/>
              </a:rPr>
              <a:t>.cat</a:t>
            </a:r>
          </a:p>
        </p:txBody>
      </p:sp>
    </p:spTree>
    <p:extLst>
      <p:ext uri="{BB962C8B-B14F-4D97-AF65-F5344CB8AC3E}">
        <p14:creationId xmlns:p14="http://schemas.microsoft.com/office/powerpoint/2010/main" val="3821025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58;p9">
            <a:extLst>
              <a:ext uri="{FF2B5EF4-FFF2-40B4-BE49-F238E27FC236}">
                <a16:creationId xmlns:a16="http://schemas.microsoft.com/office/drawing/2014/main" id="{C7C35F52-99F3-5C4F-9865-25EEAC7A795E}"/>
              </a:ext>
            </a:extLst>
          </p:cNvPr>
          <p:cNvSpPr/>
          <p:nvPr/>
        </p:nvSpPr>
        <p:spPr>
          <a:xfrm>
            <a:off x="884179" y="1896878"/>
            <a:ext cx="274868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0065B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Busca</a:t>
            </a:r>
            <a:r>
              <a:rPr lang="en-US" sz="2000" dirty="0">
                <a:solidFill>
                  <a:srgbClr val="0065B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la </a:t>
            </a:r>
            <a:r>
              <a:rPr lang="en-US" sz="2000" dirty="0" err="1">
                <a:solidFill>
                  <a:srgbClr val="0065B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oficina</a:t>
            </a:r>
            <a:r>
              <a:rPr lang="en-US" sz="2000" dirty="0">
                <a:solidFill>
                  <a:srgbClr val="0065B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endParaRPr dirty="0">
              <a:solidFill>
                <a:srgbClr val="0065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65B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 </a:t>
            </a:r>
            <a:r>
              <a:rPr lang="en-US" sz="2000" b="1" dirty="0" err="1">
                <a:solidFill>
                  <a:srgbClr val="0065BD"/>
                </a:solidFill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Servicios</a:t>
            </a:r>
            <a:r>
              <a:rPr lang="en-US" sz="2000" b="1" dirty="0">
                <a:solidFill>
                  <a:srgbClr val="0065BD"/>
                </a:solidFill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 </a:t>
            </a:r>
            <a:r>
              <a:rPr lang="en-US" sz="2000" b="1" dirty="0" err="1">
                <a:solidFill>
                  <a:srgbClr val="0065BD"/>
                </a:solidFill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Administrativos</a:t>
            </a:r>
            <a:r>
              <a:rPr lang="en-US" sz="2000" b="1" dirty="0">
                <a:solidFill>
                  <a:srgbClr val="0065BD"/>
                </a:solidFill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 </a:t>
            </a:r>
            <a:endParaRPr sz="2000" b="1" dirty="0">
              <a:solidFill>
                <a:srgbClr val="0065BD"/>
              </a:solidFill>
              <a:latin typeface="Arial" panose="020B0604020202020204" pitchFamily="34" charset="0"/>
              <a:ea typeface="Arial Black"/>
              <a:cs typeface="Arial" panose="020B0604020202020204" pitchFamily="34" charset="0"/>
              <a:sym typeface="Arial Black"/>
            </a:endParaRPr>
          </a:p>
        </p:txBody>
      </p:sp>
      <p:sp>
        <p:nvSpPr>
          <p:cNvPr id="15" name="Google Shape;160;p9">
            <a:extLst>
              <a:ext uri="{FF2B5EF4-FFF2-40B4-BE49-F238E27FC236}">
                <a16:creationId xmlns:a16="http://schemas.microsoft.com/office/drawing/2014/main" id="{3A91CB27-891E-774C-A3D4-3AE3B5B9C39A}"/>
              </a:ext>
            </a:extLst>
          </p:cNvPr>
          <p:cNvSpPr/>
          <p:nvPr/>
        </p:nvSpPr>
        <p:spPr>
          <a:xfrm>
            <a:off x="1302426" y="4392326"/>
            <a:ext cx="6788691" cy="523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65B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*El </a:t>
            </a:r>
            <a:r>
              <a:rPr lang="en-US" sz="1400" dirty="0" err="1">
                <a:solidFill>
                  <a:srgbClr val="0065B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alumnado</a:t>
            </a:r>
            <a:r>
              <a:rPr lang="en-US" sz="1400" dirty="0">
                <a:solidFill>
                  <a:srgbClr val="0065B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la </a:t>
            </a:r>
            <a:r>
              <a:rPr lang="en-US" sz="1400" b="1" dirty="0" err="1">
                <a:solidFill>
                  <a:srgbClr val="0065B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Facultad</a:t>
            </a:r>
            <a:r>
              <a:rPr lang="en-US" sz="1400" b="1" dirty="0">
                <a:solidFill>
                  <a:srgbClr val="0065B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Turismo</a:t>
            </a:r>
            <a:r>
              <a:rPr lang="en-US" sz="1400" dirty="0">
                <a:solidFill>
                  <a:srgbClr val="0065B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400" dirty="0" err="1">
                <a:solidFill>
                  <a:srgbClr val="0065B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deberá</a:t>
            </a:r>
            <a:r>
              <a:rPr lang="en-US" sz="1400" dirty="0">
                <a:solidFill>
                  <a:srgbClr val="0065B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400" dirty="0" err="1">
                <a:solidFill>
                  <a:srgbClr val="0065B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matricularse</a:t>
            </a:r>
            <a:r>
              <a:rPr lang="en-US" sz="1400" dirty="0">
                <a:solidFill>
                  <a:srgbClr val="0065B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400" dirty="0" err="1">
                <a:solidFill>
                  <a:srgbClr val="0065B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en</a:t>
            </a:r>
            <a:r>
              <a:rPr lang="en-US" sz="1400" dirty="0">
                <a:solidFill>
                  <a:srgbClr val="0065B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la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65B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400" b="1" u="sng" dirty="0">
                <a:solidFill>
                  <a:srgbClr val="0065B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Facultad de Economía</a:t>
            </a:r>
            <a:r>
              <a:rPr lang="en-US" sz="1400" dirty="0">
                <a:solidFill>
                  <a:srgbClr val="0065B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y el de </a:t>
            </a:r>
            <a:r>
              <a:rPr lang="en-US" sz="1400" b="1" dirty="0" err="1">
                <a:solidFill>
                  <a:srgbClr val="0065B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máster</a:t>
            </a:r>
            <a:r>
              <a:rPr lang="en-US" sz="1400" dirty="0">
                <a:solidFill>
                  <a:srgbClr val="0065B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sz="1400" dirty="0" err="1">
                <a:solidFill>
                  <a:srgbClr val="0065B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en</a:t>
            </a:r>
            <a:r>
              <a:rPr lang="en-US" sz="1400" dirty="0">
                <a:solidFill>
                  <a:srgbClr val="0065B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el </a:t>
            </a:r>
            <a:r>
              <a:rPr lang="en-US" sz="1400" b="1" u="sng" dirty="0">
                <a:solidFill>
                  <a:srgbClr val="0065B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Centro de Estudios de Posgrado</a:t>
            </a:r>
            <a:r>
              <a:rPr lang="en-US" sz="1400" dirty="0">
                <a:solidFill>
                  <a:srgbClr val="0065BD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  <a:endParaRPr sz="1400" dirty="0">
              <a:solidFill>
                <a:srgbClr val="0065BD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7C6D9EE-B1A6-184B-82E2-E043BE23C315}"/>
              </a:ext>
            </a:extLst>
          </p:cNvPr>
          <p:cNvSpPr/>
          <p:nvPr/>
        </p:nvSpPr>
        <p:spPr>
          <a:xfrm>
            <a:off x="228600" y="4617720"/>
            <a:ext cx="913088" cy="384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69435186-6D1E-2E48-A72A-6D86313B5139}"/>
              </a:ext>
            </a:extLst>
          </p:cNvPr>
          <p:cNvSpPr/>
          <p:nvPr/>
        </p:nvSpPr>
        <p:spPr>
          <a:xfrm>
            <a:off x="4541153" y="329912"/>
            <a:ext cx="4010121" cy="4010121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65BD"/>
              </a:solidFill>
            </a:endParaRPr>
          </a:p>
        </p:txBody>
      </p:sp>
      <p:sp>
        <p:nvSpPr>
          <p:cNvPr id="9" name="Flecha derecha 8">
            <a:extLst>
              <a:ext uri="{FF2B5EF4-FFF2-40B4-BE49-F238E27FC236}">
                <a16:creationId xmlns:a16="http://schemas.microsoft.com/office/drawing/2014/main" id="{24D46753-4476-7F47-914C-87561A217C3D}"/>
              </a:ext>
            </a:extLst>
          </p:cNvPr>
          <p:cNvSpPr/>
          <p:nvPr/>
        </p:nvSpPr>
        <p:spPr>
          <a:xfrm rot="10800000">
            <a:off x="3288604" y="1831028"/>
            <a:ext cx="983489" cy="955548"/>
          </a:xfrm>
          <a:prstGeom prst="rightArrow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Google Shape;156;p9">
            <a:extLst>
              <a:ext uri="{FF2B5EF4-FFF2-40B4-BE49-F238E27FC236}">
                <a16:creationId xmlns:a16="http://schemas.microsoft.com/office/drawing/2014/main" id="{8D9161AB-8291-BC4E-B09D-535433A3FB95}"/>
              </a:ext>
            </a:extLst>
          </p:cNvPr>
          <p:cNvSpPr/>
          <p:nvPr/>
        </p:nvSpPr>
        <p:spPr>
          <a:xfrm>
            <a:off x="5033293" y="1260512"/>
            <a:ext cx="3938509" cy="249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Matricúlate</a:t>
            </a:r>
            <a:endParaRPr lang="en-US" sz="24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4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/>
                <a:ea typeface="Arial Black"/>
                <a:cs typeface="Arial"/>
                <a:sym typeface="Arial Black"/>
              </a:rPr>
              <a:t>tu</a:t>
            </a:r>
            <a:r>
              <a:rPr lang="en-US" sz="3600" b="1" dirty="0">
                <a:solidFill>
                  <a:schemeClr val="bg1"/>
                </a:solidFill>
                <a:latin typeface="Arial"/>
                <a:ea typeface="Arial Black"/>
                <a:cs typeface="Arial"/>
                <a:sym typeface="Arial Black"/>
              </a:rPr>
              <a:t> </a:t>
            </a:r>
            <a:r>
              <a:rPr lang="en-US" sz="3600" b="1" u="sng" dirty="0">
                <a:solidFill>
                  <a:schemeClr val="bg1"/>
                </a:solidFill>
                <a:latin typeface="Arial"/>
                <a:ea typeface="Arial Black"/>
                <a:cs typeface="Arial"/>
                <a:sym typeface="Arial Black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facultad</a:t>
            </a:r>
            <a:r>
              <a:rPr lang="en-US" sz="2400" b="1" dirty="0">
                <a:solidFill>
                  <a:schemeClr val="bg1"/>
                </a:solidFill>
                <a:latin typeface="Arial"/>
                <a:ea typeface="Arial Black"/>
                <a:cs typeface="Arial"/>
                <a:sym typeface="Arial Black"/>
              </a:rPr>
              <a:t>* 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Arial Black"/>
              <a:cs typeface="Arial" panose="020B0604020202020204" pitchFamily="34" charset="0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(de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manera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presencial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pidiendo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cita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previa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 </a:t>
            </a:r>
            <a:endParaRPr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2825AC-DDA9-040A-E01E-CA87CED4987D}"/>
              </a:ext>
            </a:extLst>
          </p:cNvPr>
          <p:cNvSpPr txBox="1"/>
          <p:nvPr/>
        </p:nvSpPr>
        <p:spPr>
          <a:xfrm>
            <a:off x="2120623" y="3397837"/>
            <a:ext cx="4572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https://citaprevia.uib.es/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9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úmero">
            <a:extLst>
              <a:ext uri="{FF2B5EF4-FFF2-40B4-BE49-F238E27FC236}">
                <a16:creationId xmlns:a16="http://schemas.microsoft.com/office/drawing/2014/main" id="{E59E5F5C-3198-314A-A47A-C24E1BBC2E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74667" y="1775406"/>
            <a:ext cx="1253869" cy="2169825"/>
          </a:xfrm>
        </p:spPr>
        <p:txBody>
          <a:bodyPr/>
          <a:lstStyle/>
          <a:p>
            <a:r>
              <a:rPr lang="es-ES">
                <a:latin typeface="Arial"/>
                <a:cs typeface="Arial"/>
              </a:rPr>
              <a:t>3</a:t>
            </a:r>
          </a:p>
        </p:txBody>
      </p:sp>
      <p:sp>
        <p:nvSpPr>
          <p:cNvPr id="3" name="text separador">
            <a:extLst>
              <a:ext uri="{FF2B5EF4-FFF2-40B4-BE49-F238E27FC236}">
                <a16:creationId xmlns:a16="http://schemas.microsoft.com/office/drawing/2014/main" id="{59FC1986-7FBC-2447-B82E-B1A5AE338B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13872" y="1643464"/>
            <a:ext cx="4934182" cy="2489983"/>
          </a:xfrm>
        </p:spPr>
        <p:txBody>
          <a:bodyPr/>
          <a:lstStyle/>
          <a:p>
            <a:r>
              <a:rPr lang="es-ES" sz="5400" b="1" dirty="0">
                <a:latin typeface="Arial"/>
                <a:cs typeface="Arial"/>
              </a:rPr>
              <a:t>Después</a:t>
            </a:r>
            <a:r>
              <a:rPr lang="es-ES" b="1" dirty="0">
                <a:latin typeface="Arial"/>
                <a:cs typeface="Arial"/>
              </a:rPr>
              <a:t> </a:t>
            </a:r>
          </a:p>
          <a:p>
            <a:r>
              <a:rPr lang="es-ES" b="1" dirty="0">
                <a:latin typeface="Arial"/>
                <a:cs typeface="Arial"/>
              </a:rPr>
              <a:t>de matricularte…</a:t>
            </a:r>
          </a:p>
        </p:txBody>
      </p:sp>
    </p:spTree>
    <p:extLst>
      <p:ext uri="{BB962C8B-B14F-4D97-AF65-F5344CB8AC3E}">
        <p14:creationId xmlns:p14="http://schemas.microsoft.com/office/powerpoint/2010/main" val="298057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>
            <a:extLst>
              <a:ext uri="{FF2B5EF4-FFF2-40B4-BE49-F238E27FC236}">
                <a16:creationId xmlns:a16="http://schemas.microsoft.com/office/drawing/2014/main" id="{69435186-6D1E-2E48-A72A-6D86313B5139}"/>
              </a:ext>
            </a:extLst>
          </p:cNvPr>
          <p:cNvSpPr/>
          <p:nvPr/>
        </p:nvSpPr>
        <p:spPr>
          <a:xfrm>
            <a:off x="379273" y="571853"/>
            <a:ext cx="3703019" cy="3703019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65BD"/>
              </a:solidFill>
            </a:endParaRPr>
          </a:p>
        </p:txBody>
      </p:sp>
      <p:sp>
        <p:nvSpPr>
          <p:cNvPr id="10" name="Flecha derecha 9">
            <a:extLst>
              <a:ext uri="{FF2B5EF4-FFF2-40B4-BE49-F238E27FC236}">
                <a16:creationId xmlns:a16="http://schemas.microsoft.com/office/drawing/2014/main" id="{24D46753-4476-7F47-914C-87561A217C3D}"/>
              </a:ext>
            </a:extLst>
          </p:cNvPr>
          <p:cNvSpPr/>
          <p:nvPr/>
        </p:nvSpPr>
        <p:spPr>
          <a:xfrm>
            <a:off x="4625868" y="1939924"/>
            <a:ext cx="983489" cy="955548"/>
          </a:xfrm>
          <a:prstGeom prst="rightArrow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Google Shape;156;p9">
            <a:extLst>
              <a:ext uri="{FF2B5EF4-FFF2-40B4-BE49-F238E27FC236}">
                <a16:creationId xmlns:a16="http://schemas.microsoft.com/office/drawing/2014/main" id="{8D9161AB-8291-BC4E-B09D-535433A3FB95}"/>
              </a:ext>
            </a:extLst>
          </p:cNvPr>
          <p:cNvSpPr/>
          <p:nvPr/>
        </p:nvSpPr>
        <p:spPr>
          <a:xfrm>
            <a:off x="1141687" y="1224463"/>
            <a:ext cx="2765061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Debes pagar el </a:t>
            </a:r>
            <a:r>
              <a:rPr lang="es-ES" sz="32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seguro escolar obligatorio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s-ES" sz="24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1,12€</a:t>
            </a:r>
            <a:r>
              <a:rPr lang="es-ES" sz="24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4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58;p9">
            <a:extLst>
              <a:ext uri="{FF2B5EF4-FFF2-40B4-BE49-F238E27FC236}">
                <a16:creationId xmlns:a16="http://schemas.microsoft.com/office/drawing/2014/main" id="{C7C35F52-99F3-5C4F-9865-25EEAC7A795E}"/>
              </a:ext>
            </a:extLst>
          </p:cNvPr>
          <p:cNvSpPr/>
          <p:nvPr/>
        </p:nvSpPr>
        <p:spPr>
          <a:xfrm>
            <a:off x="5791831" y="1765812"/>
            <a:ext cx="274868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Puedes hacerlo con tarjeta bancaria* a través del </a:t>
            </a:r>
            <a:r>
              <a:rPr lang="es-ES" sz="2000" b="1" u="sng" dirty="0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Portal del Estudiante</a:t>
            </a:r>
            <a:endParaRPr sz="2000" b="1" u="sng" dirty="0">
              <a:solidFill>
                <a:srgbClr val="0065BD"/>
              </a:solidFill>
              <a:latin typeface="Arial" panose="020B0604020202020204" pitchFamily="34" charset="0"/>
              <a:ea typeface="Arial Black"/>
              <a:cs typeface="Arial" panose="020B0604020202020204" pitchFamily="34" charset="0"/>
              <a:sym typeface="Arial Black"/>
            </a:endParaRPr>
          </a:p>
        </p:txBody>
      </p:sp>
      <p:sp>
        <p:nvSpPr>
          <p:cNvPr id="15" name="Google Shape;160;p9">
            <a:extLst>
              <a:ext uri="{FF2B5EF4-FFF2-40B4-BE49-F238E27FC236}">
                <a16:creationId xmlns:a16="http://schemas.microsoft.com/office/drawing/2014/main" id="{3A91CB27-891E-774C-A3D4-3AE3B5B9C39A}"/>
              </a:ext>
            </a:extLst>
          </p:cNvPr>
          <p:cNvSpPr/>
          <p:nvPr/>
        </p:nvSpPr>
        <p:spPr>
          <a:xfrm>
            <a:off x="5117613" y="3432518"/>
            <a:ext cx="360204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1600" dirty="0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* </a:t>
            </a:r>
            <a:r>
              <a:rPr lang="en-US" sz="1600" dirty="0" err="1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También</a:t>
            </a:r>
            <a:r>
              <a:rPr lang="en-US" sz="1600" dirty="0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puedes</a:t>
            </a:r>
            <a:r>
              <a:rPr lang="en-US" sz="1600" dirty="0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dirty="0" err="1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pagar</a:t>
            </a:r>
            <a:r>
              <a:rPr lang="en-US" sz="1600" b="1" dirty="0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dirty="0" err="1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600" b="1" dirty="0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dirty="0" err="1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efectivo</a:t>
            </a:r>
            <a:r>
              <a:rPr lang="en-US" sz="1600" b="1" dirty="0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600" dirty="0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1600" dirty="0" err="1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oficina</a:t>
            </a:r>
            <a:r>
              <a:rPr lang="en-US" sz="1600" dirty="0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bancaria</a:t>
            </a:r>
            <a:r>
              <a:rPr lang="en-US" sz="1600" dirty="0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situada</a:t>
            </a:r>
            <a:r>
              <a:rPr lang="en-US" sz="1600" dirty="0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600" dirty="0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1600" dirty="0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edificio</a:t>
            </a:r>
            <a:r>
              <a:rPr lang="en-US" sz="1600" dirty="0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u="sng" dirty="0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Guillem Cifre de Colonya</a:t>
            </a:r>
            <a:r>
              <a:rPr lang="en-US" sz="1600" dirty="0">
                <a:solidFill>
                  <a:srgbClr val="0065BD"/>
                </a:solidFill>
                <a:latin typeface="Arial"/>
                <a:ea typeface="Helvetica Neue"/>
                <a:cs typeface="Arial"/>
                <a:sym typeface="Helvetica Neue"/>
              </a:rPr>
              <a:t>.</a:t>
            </a:r>
            <a:endParaRPr sz="1600" dirty="0">
              <a:solidFill>
                <a:srgbClr val="0065BD"/>
              </a:solidFill>
              <a:latin typeface="Arial"/>
              <a:ea typeface="Helvetica Neue"/>
              <a:cs typeface="Arial"/>
              <a:sym typeface="Helvetica Neue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7C6D9EE-B1A6-184B-82E2-E043BE23C315}"/>
              </a:ext>
            </a:extLst>
          </p:cNvPr>
          <p:cNvSpPr/>
          <p:nvPr/>
        </p:nvSpPr>
        <p:spPr>
          <a:xfrm>
            <a:off x="228600" y="4617720"/>
            <a:ext cx="913088" cy="384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8061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9180A44-AF56-684F-A125-DE0D56AFDD1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54" y="239492"/>
            <a:ext cx="6436634" cy="369332"/>
          </a:xfrm>
        </p:spPr>
        <p:txBody>
          <a:bodyPr/>
          <a:lstStyle/>
          <a:p>
            <a:r>
              <a:rPr lang="es-ES">
                <a:latin typeface="Arial"/>
                <a:cs typeface="Arial"/>
              </a:rPr>
              <a:t>Para pagar la tasa, accede a </a:t>
            </a:r>
            <a:r>
              <a:rPr lang="es-ES" err="1">
                <a:latin typeface="Arial"/>
                <a:cs typeface="Arial"/>
              </a:rPr>
              <a:t>Acadèmic</a:t>
            </a:r>
            <a:r>
              <a:rPr lang="es-ES">
                <a:latin typeface="Arial"/>
                <a:cs typeface="Arial"/>
              </a:rPr>
              <a:t> desde el Portal: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20BBA52-21D1-DA45-AA8B-9F1A2F693269}"/>
              </a:ext>
            </a:extLst>
          </p:cNvPr>
          <p:cNvSpPr/>
          <p:nvPr/>
        </p:nvSpPr>
        <p:spPr>
          <a:xfrm>
            <a:off x="172387" y="4631961"/>
            <a:ext cx="1026826" cy="329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6BE250B-3839-C841-A778-7E7A15D33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694" y="887252"/>
            <a:ext cx="6743458" cy="3994841"/>
          </a:xfrm>
          <a:prstGeom prst="rect">
            <a:avLst/>
          </a:prstGeom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ABCE1FF-3780-7442-9F92-EF00BF110730}"/>
              </a:ext>
            </a:extLst>
          </p:cNvPr>
          <p:cNvSpPr/>
          <p:nvPr/>
        </p:nvSpPr>
        <p:spPr>
          <a:xfrm>
            <a:off x="5383302" y="3952066"/>
            <a:ext cx="557940" cy="612183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Google Shape;189;p12">
            <a:extLst>
              <a:ext uri="{FF2B5EF4-FFF2-40B4-BE49-F238E27FC236}">
                <a16:creationId xmlns:a16="http://schemas.microsoft.com/office/drawing/2014/main" id="{76504F5E-512E-A542-AE44-04F3B819B16B}"/>
              </a:ext>
            </a:extLst>
          </p:cNvPr>
          <p:cNvSpPr/>
          <p:nvPr/>
        </p:nvSpPr>
        <p:spPr>
          <a:xfrm rot="7746359">
            <a:off x="5489977" y="2914009"/>
            <a:ext cx="1517804" cy="66833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72E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8366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9180A44-AF56-684F-A125-DE0D56AFDD1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54" y="239492"/>
            <a:ext cx="6624186" cy="369332"/>
          </a:xfrm>
        </p:spPr>
        <p:txBody>
          <a:bodyPr/>
          <a:lstStyle/>
          <a:p>
            <a:r>
              <a:rPr lang="es-ES" dirty="0">
                <a:latin typeface="Arial"/>
                <a:cs typeface="Arial"/>
              </a:rPr>
              <a:t>En </a:t>
            </a:r>
            <a:r>
              <a:rPr lang="es-ES" dirty="0" err="1">
                <a:latin typeface="Arial"/>
                <a:cs typeface="Arial"/>
              </a:rPr>
              <a:t>Acadèmic</a:t>
            </a:r>
            <a:r>
              <a:rPr lang="es-ES" dirty="0">
                <a:latin typeface="Arial"/>
                <a:cs typeface="Arial"/>
              </a:rPr>
              <a:t>, ve a la sección «</a:t>
            </a:r>
            <a:r>
              <a:rPr lang="es-ES" dirty="0" err="1">
                <a:latin typeface="Arial"/>
                <a:cs typeface="Arial"/>
              </a:rPr>
              <a:t>Pagaments</a:t>
            </a:r>
            <a:r>
              <a:rPr lang="es-ES" dirty="0">
                <a:latin typeface="Arial"/>
                <a:cs typeface="Arial"/>
              </a:rPr>
              <a:t> </a:t>
            </a:r>
            <a:r>
              <a:rPr lang="es-ES" dirty="0" err="1">
                <a:latin typeface="Arial"/>
                <a:cs typeface="Arial"/>
              </a:rPr>
              <a:t>pendents</a:t>
            </a:r>
            <a:r>
              <a:rPr lang="es-ES" dirty="0">
                <a:latin typeface="Arial"/>
                <a:cs typeface="Arial"/>
              </a:rPr>
              <a:t>…»: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20BBA52-21D1-DA45-AA8B-9F1A2F693269}"/>
              </a:ext>
            </a:extLst>
          </p:cNvPr>
          <p:cNvSpPr/>
          <p:nvPr/>
        </p:nvSpPr>
        <p:spPr>
          <a:xfrm>
            <a:off x="172387" y="4631961"/>
            <a:ext cx="1026826" cy="329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6" name="Google Shape;233;p16">
            <a:extLst>
              <a:ext uri="{FF2B5EF4-FFF2-40B4-BE49-F238E27FC236}">
                <a16:creationId xmlns:a16="http://schemas.microsoft.com/office/drawing/2014/main" id="{E4841EF5-DCAA-1944-AF0C-2A7A29C53143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477"/>
          <a:stretch/>
        </p:blipFill>
        <p:spPr>
          <a:xfrm>
            <a:off x="1406687" y="1146876"/>
            <a:ext cx="5947259" cy="3301138"/>
          </a:xfrm>
          <a:prstGeom prst="rect">
            <a:avLst/>
          </a:prstGeom>
          <a:ln>
            <a:noFill/>
          </a:ln>
          <a:effectLst>
            <a:outerShdw blurRad="50800" dist="12700" dir="54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48076A72-8B70-1D4C-8B0E-FE226BDE51E0}"/>
              </a:ext>
            </a:extLst>
          </p:cNvPr>
          <p:cNvSpPr/>
          <p:nvPr/>
        </p:nvSpPr>
        <p:spPr>
          <a:xfrm>
            <a:off x="1356101" y="2185260"/>
            <a:ext cx="1387098" cy="379707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0622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E98ECEE-766E-C64A-B6FC-FC7F70D5133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54" y="239492"/>
            <a:ext cx="3018775" cy="369332"/>
          </a:xfrm>
        </p:spPr>
        <p:txBody>
          <a:bodyPr/>
          <a:lstStyle/>
          <a:p>
            <a:r>
              <a:rPr lang="es-ES" dirty="0"/>
              <a:t>Después de la matrícula:</a:t>
            </a:r>
            <a:endParaRPr lang="es-ES" b="1" dirty="0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35179CEA-D357-5B41-B2DB-594040861EE0}"/>
              </a:ext>
            </a:extLst>
          </p:cNvPr>
          <p:cNvSpPr txBox="1">
            <a:spLocks/>
          </p:cNvSpPr>
          <p:nvPr/>
        </p:nvSpPr>
        <p:spPr>
          <a:xfrm>
            <a:off x="2292605" y="2270903"/>
            <a:ext cx="2916534" cy="10894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5BD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Arial"/>
                <a:ea typeface="Verdana" panose="020B0604030504040204" pitchFamily="34" charset="0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 typeface="Courier New" panose="02070309020205020404" pitchFamily="49" charset="0"/>
              <a:buNone/>
            </a:pPr>
            <a:r>
              <a:rPr lang="es-ES" sz="1800" b="1" dirty="0">
                <a:solidFill>
                  <a:srgbClr val="0065BD"/>
                </a:solidFill>
              </a:rPr>
              <a:t>Inicia sesión </a:t>
            </a:r>
            <a:r>
              <a:rPr lang="es-ES" sz="1800" dirty="0">
                <a:solidFill>
                  <a:srgbClr val="0065BD"/>
                </a:solidFill>
              </a:rPr>
              <a:t>con las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Courier New" panose="02070309020205020404" pitchFamily="49" charset="0"/>
              <a:buNone/>
            </a:pPr>
            <a:r>
              <a:rPr lang="es-ES" sz="1800" dirty="0">
                <a:solidFill>
                  <a:srgbClr val="0065BD"/>
                </a:solidFill>
              </a:rPr>
              <a:t> </a:t>
            </a:r>
            <a:r>
              <a:rPr lang="es-ES" sz="1800" b="1" dirty="0" err="1">
                <a:solidFill>
                  <a:srgbClr val="0065BD"/>
                </a:solidFill>
              </a:rPr>
              <a:t>credentiales</a:t>
            </a:r>
            <a:r>
              <a:rPr lang="es-ES" sz="1800" b="1" dirty="0">
                <a:solidFill>
                  <a:srgbClr val="0065BD"/>
                </a:solidFill>
              </a:rPr>
              <a:t> UIB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Courier New" panose="02070309020205020404" pitchFamily="49" charset="0"/>
              <a:buNone/>
            </a:pPr>
            <a:r>
              <a:rPr lang="es-ES" sz="1800" dirty="0">
                <a:solidFill>
                  <a:srgbClr val="0065BD"/>
                </a:solidFill>
              </a:rPr>
              <a:t>y acepta la política de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Courier New" panose="02070309020205020404" pitchFamily="49" charset="0"/>
              <a:buNone/>
            </a:pPr>
            <a:r>
              <a:rPr lang="es-ES" sz="1800" dirty="0">
                <a:solidFill>
                  <a:srgbClr val="0065BD"/>
                </a:solidFill>
              </a:rPr>
              <a:t>condiciones 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B824E35B-52EE-FD45-8DF7-8B36D2B27295}"/>
              </a:ext>
            </a:extLst>
          </p:cNvPr>
          <p:cNvSpPr txBox="1">
            <a:spLocks/>
          </p:cNvSpPr>
          <p:nvPr/>
        </p:nvSpPr>
        <p:spPr>
          <a:xfrm>
            <a:off x="6092170" y="2270902"/>
            <a:ext cx="2780020" cy="10894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5BD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Arial"/>
                <a:ea typeface="Verdana" panose="020B0604030504040204" pitchFamily="34" charset="0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 typeface="Courier New" panose="02070309020205020404" pitchFamily="49" charset="0"/>
              <a:buNone/>
            </a:pPr>
            <a:r>
              <a:rPr lang="es-ES" sz="1800" b="1" dirty="0">
                <a:solidFill>
                  <a:srgbClr val="0065BD"/>
                </a:solidFill>
              </a:rPr>
              <a:t>Sube la foto </a:t>
            </a:r>
            <a:r>
              <a:rPr lang="es-ES" sz="1800" dirty="0">
                <a:solidFill>
                  <a:srgbClr val="0065BD"/>
                </a:solidFill>
              </a:rPr>
              <a:t>de 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Courier New" panose="02070309020205020404" pitchFamily="49" charset="0"/>
              <a:buNone/>
            </a:pPr>
            <a:r>
              <a:rPr lang="es-ES" sz="1800" dirty="0">
                <a:solidFill>
                  <a:srgbClr val="0065BD"/>
                </a:solidFill>
              </a:rPr>
              <a:t>tu perfil y rellena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Courier New" panose="02070309020205020404" pitchFamily="49" charset="0"/>
              <a:buNone/>
            </a:pPr>
            <a:r>
              <a:rPr lang="es-ES" sz="1800" dirty="0">
                <a:solidFill>
                  <a:srgbClr val="0065BD"/>
                </a:solidFill>
              </a:rPr>
              <a:t>tus datos personales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84B0ABC-D0B7-2246-8451-0E008FB79248}"/>
              </a:ext>
            </a:extLst>
          </p:cNvPr>
          <p:cNvSpPr/>
          <p:nvPr/>
        </p:nvSpPr>
        <p:spPr>
          <a:xfrm>
            <a:off x="4971797" y="1181431"/>
            <a:ext cx="1574253" cy="374904"/>
          </a:xfrm>
          <a:prstGeom prst="rec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F590BE-6ED3-DF4F-BAC5-9872F11B07D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90139" y="1181431"/>
            <a:ext cx="7803396" cy="518861"/>
          </a:xfrm>
        </p:spPr>
        <p:txBody>
          <a:bodyPr/>
          <a:lstStyle/>
          <a:p>
            <a:pPr marL="0" indent="0">
              <a:buNone/>
            </a:pPr>
            <a:r>
              <a:rPr lang="es-ES" sz="2000" dirty="0">
                <a:solidFill>
                  <a:srgbClr val="0065BD"/>
                </a:solidFill>
              </a:rPr>
              <a:t>Bájate</a:t>
            </a:r>
            <a:r>
              <a:rPr lang="es-ES" sz="2000" b="1" dirty="0">
                <a:solidFill>
                  <a:srgbClr val="0065BD"/>
                </a:solidFill>
              </a:rPr>
              <a:t> la  App UIB  </a:t>
            </a:r>
            <a:r>
              <a:rPr lang="es-ES" sz="2000" dirty="0">
                <a:solidFill>
                  <a:srgbClr val="0065BD"/>
                </a:solidFill>
              </a:rPr>
              <a:t>para descargarte la tarjeta: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D8072F15-CE6F-4744-9866-391662756AC7}"/>
              </a:ext>
            </a:extLst>
          </p:cNvPr>
          <p:cNvSpPr/>
          <p:nvPr/>
        </p:nvSpPr>
        <p:spPr>
          <a:xfrm>
            <a:off x="944156" y="2126782"/>
            <a:ext cx="1170651" cy="1170651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65BD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8438042-765A-9D4F-943A-1735A6BDF38E}"/>
              </a:ext>
            </a:extLst>
          </p:cNvPr>
          <p:cNvSpPr txBox="1"/>
          <p:nvPr/>
        </p:nvSpPr>
        <p:spPr>
          <a:xfrm>
            <a:off x="1172232" y="1938780"/>
            <a:ext cx="1120373" cy="153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endParaRPr lang="es-ES" dirty="0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AE1EE19D-8AA7-1E4C-AC79-E94CFC381CA3}"/>
              </a:ext>
            </a:extLst>
          </p:cNvPr>
          <p:cNvSpPr/>
          <p:nvPr/>
        </p:nvSpPr>
        <p:spPr>
          <a:xfrm>
            <a:off x="4728195" y="2080041"/>
            <a:ext cx="1170651" cy="1170651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65BD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4C9B2E4-376B-FF44-8294-C50892C0C821}"/>
              </a:ext>
            </a:extLst>
          </p:cNvPr>
          <p:cNvSpPr txBox="1"/>
          <p:nvPr/>
        </p:nvSpPr>
        <p:spPr>
          <a:xfrm>
            <a:off x="4971797" y="1970922"/>
            <a:ext cx="1120373" cy="153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  <a:p>
            <a:endParaRPr lang="es-ES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1895DA61-9278-B04C-9E69-993D85EC863F}"/>
              </a:ext>
            </a:extLst>
          </p:cNvPr>
          <p:cNvSpPr/>
          <p:nvPr/>
        </p:nvSpPr>
        <p:spPr>
          <a:xfrm>
            <a:off x="172387" y="4631961"/>
            <a:ext cx="1026826" cy="329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469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ipse 10">
            <a:extLst>
              <a:ext uri="{FF2B5EF4-FFF2-40B4-BE49-F238E27FC236}">
                <a16:creationId xmlns:a16="http://schemas.microsoft.com/office/drawing/2014/main" id="{B9156258-4321-564D-8D8B-6A07A6BDEA71}"/>
              </a:ext>
            </a:extLst>
          </p:cNvPr>
          <p:cNvSpPr/>
          <p:nvPr/>
        </p:nvSpPr>
        <p:spPr>
          <a:xfrm>
            <a:off x="1295726" y="631466"/>
            <a:ext cx="3703019" cy="3703019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65BD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D16AC94-F263-0A43-966E-908FEDA75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916" y="671356"/>
            <a:ext cx="2250240" cy="3623237"/>
          </a:xfrm>
          <a:prstGeom prst="rect">
            <a:avLst/>
          </a:prstGeom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96D602FC-FAA4-654F-9F06-E748191287B4}"/>
              </a:ext>
            </a:extLst>
          </p:cNvPr>
          <p:cNvSpPr txBox="1">
            <a:spLocks/>
          </p:cNvSpPr>
          <p:nvPr/>
        </p:nvSpPr>
        <p:spPr>
          <a:xfrm>
            <a:off x="2237741" y="1639967"/>
            <a:ext cx="2916534" cy="10894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5BD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Arial"/>
                <a:ea typeface="Verdana" panose="020B0604030504040204" pitchFamily="34" charset="0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 typeface="Courier New" panose="02070309020205020404" pitchFamily="49" charset="0"/>
              <a:buNone/>
            </a:pPr>
            <a:endParaRPr lang="es-ES" sz="1800" dirty="0">
              <a:solidFill>
                <a:srgbClr val="0065BD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6B575AD-04D2-094F-A00F-626E50A69D8F}"/>
              </a:ext>
            </a:extLst>
          </p:cNvPr>
          <p:cNvSpPr txBox="1"/>
          <p:nvPr/>
        </p:nvSpPr>
        <p:spPr>
          <a:xfrm>
            <a:off x="1639020" y="1431985"/>
            <a:ext cx="5749332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activada</a:t>
            </a:r>
          </a:p>
          <a:p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tarjeta de estudiante</a:t>
            </a: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Empezarás a disfrutar</a:t>
            </a:r>
          </a:p>
          <a:p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las ventajas que </a:t>
            </a:r>
          </a:p>
          <a:p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conlleva</a:t>
            </a:r>
            <a:endParaRPr lang="es-E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3B85DB2-EAFA-CB4B-999A-A5BE84413007}"/>
              </a:ext>
            </a:extLst>
          </p:cNvPr>
          <p:cNvSpPr/>
          <p:nvPr/>
        </p:nvSpPr>
        <p:spPr>
          <a:xfrm>
            <a:off x="172387" y="4631961"/>
            <a:ext cx="1026826" cy="329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64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úmero">
            <a:extLst>
              <a:ext uri="{FF2B5EF4-FFF2-40B4-BE49-F238E27FC236}">
                <a16:creationId xmlns:a16="http://schemas.microsoft.com/office/drawing/2014/main" id="{E59E5F5C-3198-314A-A47A-C24E1BBC2E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74667" y="1775406"/>
            <a:ext cx="1253869" cy="2169825"/>
          </a:xfrm>
        </p:spPr>
        <p:txBody>
          <a:bodyPr/>
          <a:lstStyle/>
          <a:p>
            <a:r>
              <a:rPr lang="es-ES"/>
              <a:t>4</a:t>
            </a:r>
            <a:endParaRPr lang="es-ES">
              <a:latin typeface="Arial"/>
              <a:cs typeface="Arial"/>
            </a:endParaRPr>
          </a:p>
        </p:txBody>
      </p:sp>
      <p:sp>
        <p:nvSpPr>
          <p:cNvPr id="3" name="text separador">
            <a:extLst>
              <a:ext uri="{FF2B5EF4-FFF2-40B4-BE49-F238E27FC236}">
                <a16:creationId xmlns:a16="http://schemas.microsoft.com/office/drawing/2014/main" id="{59FC1986-7FBC-2447-B82E-B1A5AE338B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13871" y="1643464"/>
            <a:ext cx="4647465" cy="2489983"/>
          </a:xfrm>
        </p:spPr>
        <p:txBody>
          <a:bodyPr/>
          <a:lstStyle/>
          <a:p>
            <a:r>
              <a:rPr lang="es-ES" b="1" dirty="0">
                <a:latin typeface="Arial"/>
                <a:cs typeface="Arial"/>
              </a:rPr>
              <a:t>¿Qué puedo hacer desde </a:t>
            </a:r>
            <a:r>
              <a:rPr lang="es-ES" sz="5400" b="1" dirty="0" err="1">
                <a:latin typeface="Arial"/>
                <a:cs typeface="Arial"/>
              </a:rPr>
              <a:t>UIBdigital</a:t>
            </a:r>
            <a:r>
              <a:rPr lang="es-ES" sz="5400" b="1" dirty="0">
                <a:latin typeface="Arial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39140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9180A44-AF56-684F-A125-DE0D56AFDD1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54" y="239492"/>
            <a:ext cx="5971507" cy="369332"/>
          </a:xfrm>
        </p:spPr>
        <p:txBody>
          <a:bodyPr/>
          <a:lstStyle/>
          <a:p>
            <a:r>
              <a:rPr lang="es-ES">
                <a:latin typeface="Arial"/>
                <a:cs typeface="Arial"/>
              </a:rPr>
              <a:t>Accede a </a:t>
            </a:r>
            <a:r>
              <a:rPr lang="es-ES" err="1">
                <a:latin typeface="Arial"/>
                <a:cs typeface="Arial"/>
              </a:rPr>
              <a:t>UIBdigital</a:t>
            </a:r>
            <a:r>
              <a:rPr lang="es-ES">
                <a:latin typeface="Arial"/>
                <a:cs typeface="Arial"/>
              </a:rPr>
              <a:t> desde el Portal del Estudiante: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20BBA52-21D1-DA45-AA8B-9F1A2F693269}"/>
              </a:ext>
            </a:extLst>
          </p:cNvPr>
          <p:cNvSpPr/>
          <p:nvPr/>
        </p:nvSpPr>
        <p:spPr>
          <a:xfrm>
            <a:off x="172387" y="4631961"/>
            <a:ext cx="1026826" cy="329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EB9B0A1-D92A-6E4D-944E-3207025E9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55" y="966903"/>
            <a:ext cx="6743458" cy="3994841"/>
          </a:xfrm>
          <a:prstGeom prst="rect">
            <a:avLst/>
          </a:prstGeom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9" name="Google Shape;189;p12">
            <a:extLst>
              <a:ext uri="{FF2B5EF4-FFF2-40B4-BE49-F238E27FC236}">
                <a16:creationId xmlns:a16="http://schemas.microsoft.com/office/drawing/2014/main" id="{76504F5E-512E-A542-AE44-04F3B819B16B}"/>
              </a:ext>
            </a:extLst>
          </p:cNvPr>
          <p:cNvSpPr/>
          <p:nvPr/>
        </p:nvSpPr>
        <p:spPr>
          <a:xfrm rot="7746359">
            <a:off x="6049621" y="3010878"/>
            <a:ext cx="1517804" cy="66833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72E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ABCE1FF-3780-7442-9F92-EF00BF110730}"/>
              </a:ext>
            </a:extLst>
          </p:cNvPr>
          <p:cNvSpPr/>
          <p:nvPr/>
        </p:nvSpPr>
        <p:spPr>
          <a:xfrm>
            <a:off x="5973361" y="4020474"/>
            <a:ext cx="527126" cy="611487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448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9180A44-AF56-684F-A125-DE0D56AFDD1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54" y="239492"/>
            <a:ext cx="4447051" cy="369332"/>
          </a:xfrm>
        </p:spPr>
        <p:txBody>
          <a:bodyPr/>
          <a:lstStyle/>
          <a:p>
            <a:r>
              <a:rPr lang="es-ES">
                <a:latin typeface="Arial"/>
                <a:cs typeface="Arial"/>
              </a:rPr>
              <a:t>Puedes cambiar el idioma al español: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20BBA52-21D1-DA45-AA8B-9F1A2F693269}"/>
              </a:ext>
            </a:extLst>
          </p:cNvPr>
          <p:cNvSpPr/>
          <p:nvPr/>
        </p:nvSpPr>
        <p:spPr>
          <a:xfrm>
            <a:off x="172387" y="4631961"/>
            <a:ext cx="1026826" cy="329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6" name="Google Shape;260;p19">
            <a:extLst>
              <a:ext uri="{FF2B5EF4-FFF2-40B4-BE49-F238E27FC236}">
                <a16:creationId xmlns:a16="http://schemas.microsoft.com/office/drawing/2014/main" id="{4E70B9E6-2136-9749-B1AE-1C8938C34B34}"/>
              </a:ext>
            </a:extLst>
          </p:cNvPr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3747" y="870425"/>
            <a:ext cx="5450316" cy="399192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ABCE1FF-3780-7442-9F92-EF00BF110730}"/>
              </a:ext>
            </a:extLst>
          </p:cNvPr>
          <p:cNvSpPr/>
          <p:nvPr/>
        </p:nvSpPr>
        <p:spPr>
          <a:xfrm>
            <a:off x="2773017" y="2324745"/>
            <a:ext cx="1093305" cy="309125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7450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94;p2">
            <a:extLst>
              <a:ext uri="{FF2B5EF4-FFF2-40B4-BE49-F238E27FC236}">
                <a16:creationId xmlns:a16="http://schemas.microsoft.com/office/drawing/2014/main" id="{51EDDCB0-3211-7743-AC82-616911BEA702}"/>
              </a:ext>
            </a:extLst>
          </p:cNvPr>
          <p:cNvSpPr/>
          <p:nvPr/>
        </p:nvSpPr>
        <p:spPr>
          <a:xfrm>
            <a:off x="5142574" y="1365395"/>
            <a:ext cx="3531198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has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llegado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hasta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aquí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lang="en-US" sz="1800" b="1" dirty="0">
              <a:solidFill>
                <a:srgbClr val="7B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lang="en-US" sz="3200" b="1" dirty="0" err="1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qué</a:t>
            </a:r>
            <a:r>
              <a:rPr lang="en-US" sz="3200" b="1" dirty="0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puedes</a:t>
            </a:r>
            <a:r>
              <a:rPr lang="en-US" sz="3200" b="1" dirty="0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hacer</a:t>
            </a:r>
            <a:r>
              <a:rPr lang="en-US" sz="3200" b="1" dirty="0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3200" b="1" dirty="0" err="1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partir</a:t>
            </a:r>
            <a:r>
              <a:rPr lang="en-US" sz="3200" b="1" dirty="0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5400" b="1" dirty="0" err="1">
                <a:solidFill>
                  <a:srgbClr val="0065BD"/>
                </a:solidFill>
                <a:latin typeface="Arial Black"/>
                <a:ea typeface="Arial Black"/>
                <a:cs typeface="Arial Black"/>
                <a:sym typeface="Arial Black"/>
              </a:rPr>
              <a:t>ahora</a:t>
            </a:r>
            <a:r>
              <a:rPr lang="en-US" sz="3200" b="1" dirty="0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200" b="1" dirty="0">
              <a:solidFill>
                <a:srgbClr val="0065B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rgbClr val="7B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8EAE71F-B714-D04F-99D2-145FA3F28FA3}"/>
              </a:ext>
            </a:extLst>
          </p:cNvPr>
          <p:cNvSpPr/>
          <p:nvPr/>
        </p:nvSpPr>
        <p:spPr>
          <a:xfrm>
            <a:off x="7991856" y="201168"/>
            <a:ext cx="822960" cy="37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Marcador de posición de imagen 26">
            <a:extLst>
              <a:ext uri="{FF2B5EF4-FFF2-40B4-BE49-F238E27FC236}">
                <a16:creationId xmlns:a16="http://schemas.microsoft.com/office/drawing/2014/main" id="{F6D6C132-F8E6-6041-84C4-B0EAA28C36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895557" cy="5143500"/>
          </a:xfrm>
        </p:spPr>
      </p:pic>
    </p:spTree>
    <p:extLst>
      <p:ext uri="{BB962C8B-B14F-4D97-AF65-F5344CB8AC3E}">
        <p14:creationId xmlns:p14="http://schemas.microsoft.com/office/powerpoint/2010/main" val="524095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9180A44-AF56-684F-A125-DE0D56AFDD1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54" y="239492"/>
            <a:ext cx="7872861" cy="369332"/>
          </a:xfrm>
        </p:spPr>
        <p:txBody>
          <a:bodyPr/>
          <a:lstStyle/>
          <a:p>
            <a:r>
              <a:rPr lang="es-ES">
                <a:latin typeface="Arial"/>
                <a:cs typeface="Arial"/>
              </a:rPr>
              <a:t>Y también activar el </a:t>
            </a:r>
            <a:r>
              <a:rPr lang="es-ES" err="1">
                <a:latin typeface="Arial"/>
                <a:cs typeface="Arial"/>
              </a:rPr>
              <a:t>Wi</a:t>
            </a:r>
            <a:r>
              <a:rPr lang="es-ES">
                <a:latin typeface="Arial"/>
                <a:cs typeface="Arial"/>
              </a:rPr>
              <a:t>-Fi, aunque puedes seguir usando </a:t>
            </a:r>
            <a:r>
              <a:rPr lang="es-ES" err="1">
                <a:latin typeface="Arial"/>
                <a:cs typeface="Arial"/>
              </a:rPr>
              <a:t>Eduroam</a:t>
            </a:r>
            <a:r>
              <a:rPr lang="es-ES">
                <a:latin typeface="Arial"/>
                <a:cs typeface="Arial"/>
              </a:rPr>
              <a:t>: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20BBA52-21D1-DA45-AA8B-9F1A2F693269}"/>
              </a:ext>
            </a:extLst>
          </p:cNvPr>
          <p:cNvSpPr/>
          <p:nvPr/>
        </p:nvSpPr>
        <p:spPr>
          <a:xfrm>
            <a:off x="172387" y="4631961"/>
            <a:ext cx="1026826" cy="329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7" name="Google Shape;298;p24">
            <a:extLst>
              <a:ext uri="{FF2B5EF4-FFF2-40B4-BE49-F238E27FC236}">
                <a16:creationId xmlns:a16="http://schemas.microsoft.com/office/drawing/2014/main" id="{06F80574-3AF8-5340-A442-1D699BC55656}"/>
              </a:ext>
            </a:extLst>
          </p:cNvPr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847" y="948291"/>
            <a:ext cx="6993624" cy="384856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ABCE1FF-3780-7442-9F92-EF00BF110730}"/>
              </a:ext>
            </a:extLst>
          </p:cNvPr>
          <p:cNvSpPr/>
          <p:nvPr/>
        </p:nvSpPr>
        <p:spPr>
          <a:xfrm>
            <a:off x="2276060" y="1908312"/>
            <a:ext cx="795132" cy="248479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116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F85DCC9-ACFE-4EC2-31C5-1D92E833F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54" y="239492"/>
            <a:ext cx="7627409" cy="369332"/>
          </a:xfrm>
        </p:spPr>
        <p:txBody>
          <a:bodyPr/>
          <a:lstStyle/>
          <a:p>
            <a:r>
              <a:rPr lang="es-ES_tradnl" dirty="0"/>
              <a:t>Instala tu red wifi en tu teléfono, </a:t>
            </a:r>
            <a:r>
              <a:rPr lang="es-ES_tradnl" dirty="0" err="1"/>
              <a:t>ipad</a:t>
            </a:r>
            <a:r>
              <a:rPr lang="es-ES_tradnl" dirty="0"/>
              <a:t>, </a:t>
            </a:r>
            <a:r>
              <a:rPr lang="es-ES_tradnl" dirty="0" err="1"/>
              <a:t>tablet</a:t>
            </a:r>
            <a:r>
              <a:rPr lang="es-ES_tradnl" dirty="0"/>
              <a:t> o ordenador portátil…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E3C332-87CE-8003-93C0-D22DEC993A16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sz="1400" dirty="0"/>
              <a:t>Configuración</a:t>
            </a:r>
          </a:p>
          <a:p>
            <a:pPr marL="0" indent="0">
              <a:buNone/>
            </a:pPr>
            <a:r>
              <a:rPr lang="es-ES_tradnl" sz="1400" dirty="0"/>
              <a:t>Para la configuración de la red inalámbrica entra en el siguiente enlace y sigue los pasos.  El mismo sistema operativo te proporcionará la versión que necesites para tu teléfono y ordenador.</a:t>
            </a:r>
          </a:p>
          <a:p>
            <a:pPr marL="0" indent="0">
              <a:buNone/>
            </a:pPr>
            <a:r>
              <a:rPr lang="es-ES_tradnl" sz="1400" dirty="0">
                <a:hlinkClick r:id="rId2"/>
              </a:rPr>
              <a:t>Configuración Wifi</a:t>
            </a:r>
            <a:endParaRPr lang="es-ES_tradnl" sz="1400" dirty="0"/>
          </a:p>
          <a:p>
            <a:pPr marL="0" indent="0">
              <a:buNone/>
            </a:pPr>
            <a:r>
              <a:rPr lang="es-ES_tradnl" sz="1400" dirty="0"/>
              <a:t>Para aparatos electrónicos sin soporte al enlace anterior, sigue las instrucciones para la configuración manual.</a:t>
            </a:r>
          </a:p>
          <a:p>
            <a:pPr marL="0" indent="0">
              <a:buNone/>
            </a:pPr>
            <a:r>
              <a:rPr lang="en-GB" sz="1400" dirty="0">
                <a:hlinkClick r:id="rId3"/>
              </a:rPr>
              <a:t>Android 4.2 or lower </a:t>
            </a:r>
            <a:endParaRPr lang="en-GB" sz="1400" dirty="0"/>
          </a:p>
          <a:p>
            <a:pPr marL="0" indent="0">
              <a:buNone/>
            </a:pPr>
            <a:r>
              <a:rPr lang="en-GB" sz="1400" dirty="0" err="1"/>
              <a:t>Sigue</a:t>
            </a:r>
            <a:r>
              <a:rPr lang="en-GB" sz="1400" dirty="0"/>
              <a:t> </a:t>
            </a:r>
            <a:r>
              <a:rPr lang="en-GB" sz="1400" dirty="0" err="1"/>
              <a:t>los</a:t>
            </a:r>
            <a:r>
              <a:rPr lang="en-GB" sz="1400" dirty="0"/>
              <a:t> pasos de </a:t>
            </a:r>
            <a:r>
              <a:rPr lang="en-GB" sz="1400" dirty="0" err="1"/>
              <a:t>tu</a:t>
            </a:r>
            <a:r>
              <a:rPr lang="en-GB" sz="1400" dirty="0"/>
              <a:t> </a:t>
            </a:r>
            <a:r>
              <a:rPr lang="en-GB" sz="1400" dirty="0" err="1"/>
              <a:t>instalador</a:t>
            </a:r>
            <a:r>
              <a:rPr lang="en-GB" sz="1400" dirty="0"/>
              <a:t> y </a:t>
            </a:r>
            <a:r>
              <a:rPr lang="en-GB" sz="1400" dirty="0" err="1"/>
              <a:t>entra</a:t>
            </a:r>
            <a:r>
              <a:rPr lang="en-GB" sz="1400" dirty="0"/>
              <a:t> con </a:t>
            </a:r>
            <a:r>
              <a:rPr lang="en-GB" sz="1400" dirty="0" err="1"/>
              <a:t>tu</a:t>
            </a:r>
            <a:r>
              <a:rPr lang="en-GB" sz="1400" dirty="0"/>
              <a:t> </a:t>
            </a:r>
            <a:r>
              <a:rPr lang="en-GB" sz="1400" dirty="0">
                <a:hlinkClick r:id="rId4"/>
              </a:rPr>
              <a:t>usuario@id.uib.eu</a:t>
            </a:r>
            <a:r>
              <a:rPr lang="en-GB" sz="1400" dirty="0"/>
              <a:t> y la </a:t>
            </a:r>
            <a:r>
              <a:rPr lang="en-GB" sz="1400" dirty="0" err="1"/>
              <a:t>contraseña</a:t>
            </a:r>
            <a:r>
              <a:rPr lang="en-GB" sz="1400" dirty="0"/>
              <a:t>. La red </a:t>
            </a:r>
            <a:r>
              <a:rPr lang="en-GB" sz="1400" dirty="0" err="1"/>
              <a:t>inalámbrica</a:t>
            </a:r>
            <a:r>
              <a:rPr lang="en-GB" sz="1400" dirty="0"/>
              <a:t> se </a:t>
            </a:r>
            <a:r>
              <a:rPr lang="en-GB" sz="1400" dirty="0" err="1"/>
              <a:t>conectará</a:t>
            </a:r>
            <a:r>
              <a:rPr lang="en-GB" sz="1400" dirty="0"/>
              <a:t> </a:t>
            </a:r>
            <a:r>
              <a:rPr lang="en-GB" sz="1400" dirty="0" err="1"/>
              <a:t>automáticamente</a:t>
            </a:r>
            <a:r>
              <a:rPr lang="en-GB" sz="1400" dirty="0"/>
              <a:t>.</a:t>
            </a:r>
          </a:p>
          <a:p>
            <a:pPr marL="0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573624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45;p8">
            <a:extLst>
              <a:ext uri="{FF2B5EF4-FFF2-40B4-BE49-F238E27FC236}">
                <a16:creationId xmlns:a16="http://schemas.microsoft.com/office/drawing/2014/main" id="{92A24E4A-E7E4-E145-9A18-FBCD687CC94F}"/>
              </a:ext>
            </a:extLst>
          </p:cNvPr>
          <p:cNvSpPr/>
          <p:nvPr/>
        </p:nvSpPr>
        <p:spPr>
          <a:xfrm>
            <a:off x="5284337" y="1564701"/>
            <a:ext cx="3513101" cy="218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rgbClr val="0065BD"/>
                </a:solidFill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¡No olvides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>
                <a:solidFill>
                  <a:srgbClr val="0065BD"/>
                </a:solidFill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validar </a:t>
            </a:r>
            <a:r>
              <a:rPr lang="es-ES" sz="3200" b="1" dirty="0">
                <a:solidFill>
                  <a:srgbClr val="0065BD"/>
                </a:solidFill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tu cuenta de correo electrónico</a:t>
            </a:r>
            <a:r>
              <a:rPr lang="es-ES" sz="3200" dirty="0">
                <a:solidFill>
                  <a:srgbClr val="0065BD"/>
                </a:solidFill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rgbClr val="0065BD"/>
                </a:solidFill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en </a:t>
            </a:r>
            <a:r>
              <a:rPr lang="es-ES" sz="2000" dirty="0" err="1">
                <a:solidFill>
                  <a:srgbClr val="0065BD"/>
                </a:solidFill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UIBdigital</a:t>
            </a:r>
            <a:r>
              <a:rPr lang="es-ES" sz="2000" dirty="0">
                <a:solidFill>
                  <a:srgbClr val="0065BD"/>
                </a:solidFill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!</a:t>
            </a:r>
            <a:endParaRPr sz="2000" dirty="0">
              <a:solidFill>
                <a:srgbClr val="0065BD"/>
              </a:solidFill>
              <a:latin typeface="Arial" panose="020B0604020202020204" pitchFamily="34" charset="0"/>
              <a:ea typeface="Arial Black"/>
              <a:cs typeface="Arial" panose="020B0604020202020204" pitchFamily="34" charset="0"/>
              <a:sym typeface="Arial Black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2E3B6B7-1FE3-B846-B8AB-0FF09B4ED0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858719" cy="514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61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úmero">
            <a:extLst>
              <a:ext uri="{FF2B5EF4-FFF2-40B4-BE49-F238E27FC236}">
                <a16:creationId xmlns:a16="http://schemas.microsoft.com/office/drawing/2014/main" id="{E59E5F5C-3198-314A-A47A-C24E1BBC2E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74667" y="1775406"/>
            <a:ext cx="1253869" cy="2169825"/>
          </a:xfrm>
        </p:spPr>
        <p:txBody>
          <a:bodyPr/>
          <a:lstStyle/>
          <a:p>
            <a:r>
              <a:rPr lang="es-ES">
                <a:latin typeface="Arial"/>
                <a:cs typeface="Arial"/>
              </a:rPr>
              <a:t>5</a:t>
            </a:r>
          </a:p>
        </p:txBody>
      </p:sp>
      <p:sp>
        <p:nvSpPr>
          <p:cNvPr id="3" name="text separador">
            <a:extLst>
              <a:ext uri="{FF2B5EF4-FFF2-40B4-BE49-F238E27FC236}">
                <a16:creationId xmlns:a16="http://schemas.microsoft.com/office/drawing/2014/main" id="{59FC1986-7FBC-2447-B82E-B1A5AE338B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13871" y="1546595"/>
            <a:ext cx="4647465" cy="2489983"/>
          </a:xfrm>
        </p:spPr>
        <p:txBody>
          <a:bodyPr/>
          <a:lstStyle/>
          <a:p>
            <a:r>
              <a:rPr lang="es-ES" dirty="0">
                <a:latin typeface="Arial"/>
                <a:cs typeface="Arial"/>
              </a:rPr>
              <a:t>¿Cómo consigo un </a:t>
            </a:r>
            <a:r>
              <a:rPr lang="es-ES" sz="3600" b="1" dirty="0">
                <a:latin typeface="Arial"/>
                <a:cs typeface="Arial"/>
              </a:rPr>
              <a:t>descuento cuando use el autobús y el metro de Palma?</a:t>
            </a:r>
          </a:p>
        </p:txBody>
      </p:sp>
    </p:spTree>
    <p:extLst>
      <p:ext uri="{BB962C8B-B14F-4D97-AF65-F5344CB8AC3E}">
        <p14:creationId xmlns:p14="http://schemas.microsoft.com/office/powerpoint/2010/main" val="2445213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4"/>
          </p:nvPr>
        </p:nvSpPr>
        <p:spPr>
          <a:xfrm>
            <a:off x="5156574" y="1504694"/>
            <a:ext cx="3179299" cy="647650"/>
          </a:xfrm>
        </p:spPr>
        <p:txBody>
          <a:bodyPr/>
          <a:lstStyle/>
          <a:p>
            <a:r>
              <a:rPr lang="es-ES"/>
              <a:t>Solicita tu tarjeta de transporte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5"/>
          </p:nvPr>
        </p:nvSpPr>
        <p:spPr>
          <a:xfrm>
            <a:off x="5156574" y="2152344"/>
            <a:ext cx="3271809" cy="1753734"/>
          </a:xfrm>
        </p:spPr>
        <p:txBody>
          <a:bodyPr/>
          <a:lstStyle/>
          <a:p>
            <a:r>
              <a:rPr lang="es-ES"/>
              <a:t>(nosotros la llamamos tarjeta ciudadana)</a:t>
            </a:r>
          </a:p>
          <a:p>
            <a:r>
              <a:rPr lang="es-ES"/>
              <a:t>Descubre cómo conseguirla en uno de los documentos que hemos preparado para ti. 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B4D6C337-3718-6B4C-86A8-69497C51C8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169" y="755374"/>
            <a:ext cx="2680664" cy="3796338"/>
          </a:xfrm>
          <a:prstGeom prst="rect">
            <a:avLst/>
          </a:prstGeom>
          <a:ln>
            <a:noFill/>
          </a:ln>
          <a:effectLst>
            <a:outerShdw blurRad="50800" dist="12700" dir="54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C2173609-D6B2-0E4C-A6A0-4601B9C76EC4}"/>
              </a:ext>
            </a:extLst>
          </p:cNvPr>
          <p:cNvSpPr/>
          <p:nvPr/>
        </p:nvSpPr>
        <p:spPr>
          <a:xfrm>
            <a:off x="7961243" y="168965"/>
            <a:ext cx="914400" cy="447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99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separador">
            <a:extLst>
              <a:ext uri="{FF2B5EF4-FFF2-40B4-BE49-F238E27FC236}">
                <a16:creationId xmlns:a16="http://schemas.microsoft.com/office/drawing/2014/main" id="{59FC1986-7FBC-2447-B82E-B1A5AE338B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21008011">
            <a:off x="2034701" y="1558844"/>
            <a:ext cx="1007686" cy="2087219"/>
          </a:xfrm>
        </p:spPr>
        <p:txBody>
          <a:bodyPr/>
          <a:lstStyle/>
          <a:p>
            <a:r>
              <a:rPr lang="es-ES" sz="15000" b="1">
                <a:solidFill>
                  <a:srgbClr val="0065BD"/>
                </a:solidFill>
                <a:latin typeface="UIBsans" panose="02000503050000020004" pitchFamily="2" charset="77"/>
              </a:rPr>
              <a:t>!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250172D-996A-DC45-8D76-02EA3CB892E1}"/>
              </a:ext>
            </a:extLst>
          </p:cNvPr>
          <p:cNvSpPr/>
          <p:nvPr/>
        </p:nvSpPr>
        <p:spPr>
          <a:xfrm>
            <a:off x="238539" y="4562061"/>
            <a:ext cx="1133061" cy="447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Marcador de texto 6">
            <a:extLst>
              <a:ext uri="{FF2B5EF4-FFF2-40B4-BE49-F238E27FC236}">
                <a16:creationId xmlns:a16="http://schemas.microsoft.com/office/drawing/2014/main" id="{BB519697-1055-9E47-9618-AA5BBE7512C6}"/>
              </a:ext>
            </a:extLst>
          </p:cNvPr>
          <p:cNvSpPr txBox="1">
            <a:spLocks/>
          </p:cNvSpPr>
          <p:nvPr/>
        </p:nvSpPr>
        <p:spPr>
          <a:xfrm>
            <a:off x="3566314" y="1948269"/>
            <a:ext cx="3271809" cy="22411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bg1"/>
                </a:solidFill>
                <a:latin typeface="Arial"/>
                <a:ea typeface="Verdana" panose="020B0604030504040204" pitchFamily="34" charset="0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>
                <a:solidFill>
                  <a:srgbClr val="0065BD"/>
                </a:solidFill>
              </a:rPr>
              <a:t>(</a:t>
            </a:r>
            <a:r>
              <a:rPr lang="en-US" sz="1800" dirty="0" err="1">
                <a:solidFill>
                  <a:srgbClr val="0065BD"/>
                </a:solidFill>
                <a:ea typeface="Arial"/>
                <a:sym typeface="Arial"/>
              </a:rPr>
              <a:t>necesitarás</a:t>
            </a:r>
            <a:r>
              <a:rPr lang="en-US" sz="1800" dirty="0">
                <a:solidFill>
                  <a:srgbClr val="0065BD"/>
                </a:solidFill>
                <a:ea typeface="Arial"/>
                <a:sym typeface="Arial"/>
              </a:rPr>
              <a:t> </a:t>
            </a:r>
            <a:r>
              <a:rPr lang="en-US" sz="1800" dirty="0" err="1">
                <a:solidFill>
                  <a:srgbClr val="0065BD"/>
                </a:solidFill>
                <a:ea typeface="Arial"/>
                <a:sym typeface="Arial"/>
              </a:rPr>
              <a:t>tu</a:t>
            </a:r>
            <a:r>
              <a:rPr lang="en-US" sz="1800" dirty="0">
                <a:solidFill>
                  <a:srgbClr val="0065BD"/>
                </a:solidFill>
                <a:ea typeface="Arial"/>
                <a:sym typeface="Arial"/>
              </a:rPr>
              <a:t> </a:t>
            </a:r>
            <a:r>
              <a:rPr lang="en-US" sz="1800" dirty="0" err="1">
                <a:solidFill>
                  <a:srgbClr val="0065BD"/>
                </a:solidFill>
                <a:ea typeface="Arial"/>
                <a:sym typeface="Arial"/>
              </a:rPr>
              <a:t>contrato</a:t>
            </a:r>
            <a:r>
              <a:rPr lang="en-US" sz="1800" dirty="0">
                <a:solidFill>
                  <a:srgbClr val="0065BD"/>
                </a:solidFill>
                <a:ea typeface="Arial"/>
                <a:sym typeface="Arial"/>
              </a:rPr>
              <a:t> de </a:t>
            </a:r>
            <a:r>
              <a:rPr lang="en-US" sz="1800" dirty="0" err="1">
                <a:solidFill>
                  <a:srgbClr val="0065BD"/>
                </a:solidFill>
                <a:ea typeface="Arial"/>
                <a:sym typeface="Arial"/>
              </a:rPr>
              <a:t>alquiler</a:t>
            </a:r>
            <a:r>
              <a:rPr lang="en-US" sz="1800" dirty="0">
                <a:solidFill>
                  <a:srgbClr val="0065BD"/>
                </a:solidFill>
                <a:ea typeface="Arial"/>
                <a:sym typeface="Arial"/>
              </a:rPr>
              <a:t> e </a:t>
            </a:r>
            <a:r>
              <a:rPr lang="en-US" sz="1800" dirty="0" err="1">
                <a:solidFill>
                  <a:srgbClr val="0065BD"/>
                </a:solidFill>
                <a:ea typeface="Arial"/>
                <a:sym typeface="Arial"/>
              </a:rPr>
              <a:t>identificación</a:t>
            </a:r>
            <a:r>
              <a:rPr lang="en-US" sz="1800" dirty="0">
                <a:solidFill>
                  <a:srgbClr val="0065BD"/>
                </a:solidFill>
                <a:ea typeface="Arial"/>
                <a:sym typeface="Arial"/>
              </a:rPr>
              <a:t>)</a:t>
            </a:r>
            <a:endParaRPr lang="es-ES" sz="1800" dirty="0">
              <a:solidFill>
                <a:srgbClr val="0065BD"/>
              </a:solidFill>
              <a:ea typeface="Arial"/>
              <a:sym typeface="Arial"/>
            </a:endParaRPr>
          </a:p>
          <a:p>
            <a:r>
              <a:rPr lang="en-US" sz="1800" dirty="0">
                <a:solidFill>
                  <a:srgbClr val="0065BD"/>
                </a:solidFill>
                <a:ea typeface="Arial"/>
                <a:sym typeface="Arial"/>
              </a:rPr>
              <a:t>¡</a:t>
            </a:r>
            <a:r>
              <a:rPr lang="en-US" sz="1800" dirty="0" err="1">
                <a:solidFill>
                  <a:srgbClr val="0065BD"/>
                </a:solidFill>
                <a:ea typeface="Arial"/>
                <a:sym typeface="Arial"/>
              </a:rPr>
              <a:t>Demuestra</a:t>
            </a:r>
            <a:r>
              <a:rPr lang="en-US" sz="1800" dirty="0">
                <a:solidFill>
                  <a:srgbClr val="0065BD"/>
                </a:solidFill>
                <a:ea typeface="Arial"/>
                <a:sym typeface="Arial"/>
              </a:rPr>
              <a:t> que </a:t>
            </a:r>
            <a:r>
              <a:rPr lang="en-US" sz="1800" dirty="0" err="1">
                <a:solidFill>
                  <a:srgbClr val="0065BD"/>
                </a:solidFill>
                <a:ea typeface="Arial"/>
                <a:sym typeface="Arial"/>
              </a:rPr>
              <a:t>eres</a:t>
            </a:r>
            <a:r>
              <a:rPr lang="en-US" sz="1800" dirty="0">
                <a:solidFill>
                  <a:srgbClr val="0065BD"/>
                </a:solidFill>
                <a:ea typeface="Arial"/>
                <a:sym typeface="Arial"/>
              </a:rPr>
              <a:t> </a:t>
            </a:r>
            <a:r>
              <a:rPr lang="en-US" sz="1800" b="1" dirty="0" err="1">
                <a:solidFill>
                  <a:srgbClr val="0065BD"/>
                </a:solidFill>
                <a:ea typeface="Arial"/>
                <a:sym typeface="Arial"/>
              </a:rPr>
              <a:t>estudiante</a:t>
            </a:r>
            <a:r>
              <a:rPr lang="en-US" sz="1800" b="1" dirty="0">
                <a:solidFill>
                  <a:srgbClr val="0065BD"/>
                </a:solidFill>
                <a:ea typeface="Arial"/>
                <a:sym typeface="Arial"/>
              </a:rPr>
              <a:t> de la UIB </a:t>
            </a:r>
            <a:r>
              <a:rPr lang="en-US" sz="1800" dirty="0">
                <a:solidFill>
                  <a:srgbClr val="0065BD"/>
                </a:solidFill>
                <a:ea typeface="Arial"/>
                <a:sym typeface="Arial"/>
              </a:rPr>
              <a:t>y </a:t>
            </a:r>
            <a:r>
              <a:rPr lang="en-US" sz="1800" dirty="0" err="1">
                <a:solidFill>
                  <a:srgbClr val="0065BD"/>
                </a:solidFill>
                <a:ea typeface="Arial"/>
                <a:sym typeface="Arial"/>
              </a:rPr>
              <a:t>conseguirás</a:t>
            </a:r>
            <a:r>
              <a:rPr lang="en-US" sz="1800" dirty="0">
                <a:solidFill>
                  <a:srgbClr val="0065BD"/>
                </a:solidFill>
                <a:ea typeface="Arial"/>
                <a:sym typeface="Arial"/>
              </a:rPr>
              <a:t> </a:t>
            </a:r>
            <a:r>
              <a:rPr lang="en-US" sz="1800" dirty="0" err="1">
                <a:solidFill>
                  <a:srgbClr val="0065BD"/>
                </a:solidFill>
                <a:ea typeface="Arial"/>
                <a:sym typeface="Arial"/>
              </a:rPr>
              <a:t>aún</a:t>
            </a:r>
            <a:r>
              <a:rPr lang="en-US" sz="1800" dirty="0">
                <a:solidFill>
                  <a:srgbClr val="0065BD"/>
                </a:solidFill>
                <a:ea typeface="Arial"/>
                <a:sym typeface="Arial"/>
              </a:rPr>
              <a:t> </a:t>
            </a:r>
            <a:r>
              <a:rPr lang="en-US" sz="1800" b="1" dirty="0" err="1">
                <a:solidFill>
                  <a:srgbClr val="0065BD"/>
                </a:solidFill>
                <a:ea typeface="Arial"/>
                <a:sym typeface="Arial"/>
              </a:rPr>
              <a:t>más</a:t>
            </a:r>
            <a:r>
              <a:rPr lang="en-US" sz="1800" b="1" dirty="0">
                <a:solidFill>
                  <a:srgbClr val="0065BD"/>
                </a:solidFill>
                <a:ea typeface="Arial"/>
                <a:sym typeface="Arial"/>
              </a:rPr>
              <a:t> </a:t>
            </a:r>
            <a:r>
              <a:rPr lang="en-US" sz="1800" b="1" dirty="0" err="1">
                <a:solidFill>
                  <a:srgbClr val="0065BD"/>
                </a:solidFill>
                <a:ea typeface="Arial"/>
                <a:sym typeface="Arial"/>
              </a:rPr>
              <a:t>descuento</a:t>
            </a:r>
            <a:r>
              <a:rPr lang="en-US" sz="1800" dirty="0">
                <a:solidFill>
                  <a:srgbClr val="0065BD"/>
                </a:solidFill>
                <a:ea typeface="Arial"/>
                <a:sym typeface="Arial"/>
              </a:rPr>
              <a:t>!</a:t>
            </a:r>
          </a:p>
        </p:txBody>
      </p:sp>
      <p:sp>
        <p:nvSpPr>
          <p:cNvPr id="11" name="Marcador de texto 5">
            <a:extLst>
              <a:ext uri="{FF2B5EF4-FFF2-40B4-BE49-F238E27FC236}">
                <a16:creationId xmlns:a16="http://schemas.microsoft.com/office/drawing/2014/main" id="{49A2A375-7A95-F443-B0AC-2D4F7CB44D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66314" y="1191054"/>
            <a:ext cx="2668180" cy="75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s-ES" sz="2000" b="1">
                <a:solidFill>
                  <a:srgbClr val="0065BD"/>
                </a:solidFill>
              </a:rPr>
              <a:t>Tendrás que registrarte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s-ES" sz="2000" b="1">
                <a:solidFill>
                  <a:srgbClr val="0065BD"/>
                </a:solidFill>
              </a:rPr>
              <a:t>en el padrón municipal</a:t>
            </a:r>
          </a:p>
        </p:txBody>
      </p:sp>
    </p:spTree>
    <p:extLst>
      <p:ext uri="{BB962C8B-B14F-4D97-AF65-F5344CB8AC3E}">
        <p14:creationId xmlns:p14="http://schemas.microsoft.com/office/powerpoint/2010/main" val="277302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úmero">
            <a:extLst>
              <a:ext uri="{FF2B5EF4-FFF2-40B4-BE49-F238E27FC236}">
                <a16:creationId xmlns:a16="http://schemas.microsoft.com/office/drawing/2014/main" id="{E59E5F5C-3198-314A-A47A-C24E1BBC2E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74667" y="1775406"/>
            <a:ext cx="1253869" cy="2169825"/>
          </a:xfrm>
        </p:spPr>
        <p:txBody>
          <a:bodyPr/>
          <a:lstStyle/>
          <a:p>
            <a:r>
              <a:rPr lang="es-ES"/>
              <a:t>6</a:t>
            </a:r>
            <a:endParaRPr lang="es-ES">
              <a:latin typeface="Arial"/>
              <a:cs typeface="Arial"/>
            </a:endParaRPr>
          </a:p>
        </p:txBody>
      </p:sp>
      <p:sp>
        <p:nvSpPr>
          <p:cNvPr id="3" name="text separador">
            <a:extLst>
              <a:ext uri="{FF2B5EF4-FFF2-40B4-BE49-F238E27FC236}">
                <a16:creationId xmlns:a16="http://schemas.microsoft.com/office/drawing/2014/main" id="{59FC1986-7FBC-2447-B82E-B1A5AE338B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13871" y="1546595"/>
            <a:ext cx="4647465" cy="2489983"/>
          </a:xfrm>
        </p:spPr>
        <p:txBody>
          <a:bodyPr/>
          <a:lstStyle/>
          <a:p>
            <a:r>
              <a:rPr lang="es-ES" dirty="0">
                <a:latin typeface="Arial"/>
                <a:cs typeface="Arial"/>
              </a:rPr>
              <a:t>Solicita </a:t>
            </a:r>
          </a:p>
          <a:p>
            <a:r>
              <a:rPr lang="es-ES" sz="3600" b="1" dirty="0">
                <a:latin typeface="Arial"/>
                <a:cs typeface="Arial"/>
              </a:rPr>
              <a:t>tu</a:t>
            </a:r>
            <a:r>
              <a:rPr lang="es-ES" dirty="0">
                <a:latin typeface="Arial"/>
                <a:cs typeface="Arial"/>
              </a:rPr>
              <a:t> </a:t>
            </a:r>
            <a:r>
              <a:rPr lang="es-ES" sz="3600" b="1" dirty="0">
                <a:latin typeface="Arial"/>
                <a:cs typeface="Arial"/>
              </a:rPr>
              <a:t>número </a:t>
            </a:r>
          </a:p>
          <a:p>
            <a:r>
              <a:rPr lang="es-ES" sz="3600" b="1" dirty="0">
                <a:latin typeface="Arial"/>
                <a:cs typeface="Arial"/>
              </a:rPr>
              <a:t>de NIE</a:t>
            </a:r>
          </a:p>
        </p:txBody>
      </p:sp>
    </p:spTree>
    <p:extLst>
      <p:ext uri="{BB962C8B-B14F-4D97-AF65-F5344CB8AC3E}">
        <p14:creationId xmlns:p14="http://schemas.microsoft.com/office/powerpoint/2010/main" val="966239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4"/>
          </p:nvPr>
        </p:nvSpPr>
        <p:spPr>
          <a:xfrm>
            <a:off x="5156574" y="1329098"/>
            <a:ext cx="3719069" cy="1396970"/>
          </a:xfrm>
        </p:spPr>
        <p:txBody>
          <a:bodyPr/>
          <a:lstStyle/>
          <a:p>
            <a:r>
              <a:rPr lang="es-ES"/>
              <a:t>El NIE es </a:t>
            </a:r>
            <a:r>
              <a:rPr lang="en-US" err="1">
                <a:ea typeface="Arial"/>
                <a:sym typeface="Arial"/>
              </a:rPr>
              <a:t>una</a:t>
            </a:r>
            <a:r>
              <a:rPr lang="en-US">
                <a:ea typeface="Arial"/>
                <a:sym typeface="Arial"/>
              </a:rPr>
              <a:t> </a:t>
            </a:r>
            <a:r>
              <a:rPr lang="en-US" err="1">
                <a:ea typeface="Arial"/>
                <a:sym typeface="Arial"/>
              </a:rPr>
              <a:t>identificación</a:t>
            </a:r>
            <a:r>
              <a:rPr lang="en-US">
                <a:ea typeface="Arial"/>
                <a:sym typeface="Arial"/>
              </a:rPr>
              <a:t> </a:t>
            </a:r>
            <a:r>
              <a:rPr lang="en-US" err="1">
                <a:ea typeface="Arial"/>
                <a:sym typeface="Arial"/>
              </a:rPr>
              <a:t>obligatoria</a:t>
            </a:r>
            <a:r>
              <a:rPr lang="en-US">
                <a:ea typeface="Arial"/>
                <a:sym typeface="Arial"/>
              </a:rPr>
              <a:t> para personas </a:t>
            </a:r>
            <a:r>
              <a:rPr lang="en-US" err="1">
                <a:ea typeface="Arial"/>
                <a:sym typeface="Arial"/>
              </a:rPr>
              <a:t>extranjeras</a:t>
            </a:r>
            <a:endParaRPr lang="es-ES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5"/>
          </p:nvPr>
        </p:nvSpPr>
        <p:spPr>
          <a:xfrm>
            <a:off x="5156574" y="2628901"/>
            <a:ext cx="3112783" cy="88458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ea typeface="Arial"/>
                <a:sym typeface="Arial"/>
              </a:rPr>
              <a:t>No </a:t>
            </a:r>
            <a:r>
              <a:rPr lang="en-US" dirty="0" err="1">
                <a:solidFill>
                  <a:schemeClr val="tx1"/>
                </a:solidFill>
                <a:ea typeface="Arial"/>
                <a:sym typeface="Arial"/>
              </a:rPr>
              <a:t>te</a:t>
            </a:r>
            <a:r>
              <a:rPr lang="en-US" dirty="0">
                <a:solidFill>
                  <a:schemeClr val="tx1"/>
                </a:solidFill>
                <a:ea typeface="Arial"/>
                <a:sym typeface="Arial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Arial"/>
                <a:sym typeface="Arial"/>
              </a:rPr>
              <a:t>preocupes</a:t>
            </a:r>
            <a:r>
              <a:rPr lang="en-US" dirty="0">
                <a:solidFill>
                  <a:schemeClr val="tx1"/>
                </a:solidFill>
                <a:ea typeface="Arial"/>
                <a:sym typeface="Arial"/>
              </a:rPr>
              <a:t>, en </a:t>
            </a:r>
            <a:r>
              <a:rPr lang="en-US" dirty="0" err="1">
                <a:solidFill>
                  <a:schemeClr val="tx1"/>
                </a:solidFill>
                <a:ea typeface="Arial"/>
                <a:sym typeface="Arial"/>
              </a:rPr>
              <a:t>este</a:t>
            </a:r>
            <a:r>
              <a:rPr lang="en-US" dirty="0">
                <a:solidFill>
                  <a:schemeClr val="tx1"/>
                </a:solidFill>
                <a:ea typeface="Arial"/>
                <a:sym typeface="Arial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Arial"/>
                <a:sym typeface="Arial"/>
              </a:rPr>
              <a:t>documento</a:t>
            </a:r>
            <a:r>
              <a:rPr lang="en-US" dirty="0">
                <a:solidFill>
                  <a:schemeClr val="tx1"/>
                </a:solidFill>
                <a:ea typeface="Arial"/>
                <a:sym typeface="Arial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Arial"/>
                <a:sym typeface="Arial"/>
              </a:rPr>
              <a:t>te</a:t>
            </a:r>
            <a:r>
              <a:rPr lang="en-US" dirty="0">
                <a:solidFill>
                  <a:schemeClr val="tx1"/>
                </a:solidFill>
                <a:ea typeface="Arial"/>
                <a:sym typeface="Arial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Arial"/>
                <a:sym typeface="Arial"/>
              </a:rPr>
              <a:t>damos</a:t>
            </a:r>
            <a:r>
              <a:rPr lang="en-US" dirty="0">
                <a:solidFill>
                  <a:schemeClr val="tx1"/>
                </a:solidFill>
                <a:ea typeface="Arial"/>
                <a:sym typeface="Arial"/>
              </a:rPr>
              <a:t> la </a:t>
            </a:r>
            <a:r>
              <a:rPr lang="en-US" dirty="0" err="1">
                <a:solidFill>
                  <a:schemeClr val="tx1"/>
                </a:solidFill>
                <a:ea typeface="Arial"/>
                <a:sym typeface="Arial"/>
              </a:rPr>
              <a:t>información</a:t>
            </a:r>
            <a:r>
              <a:rPr lang="en-US" dirty="0">
                <a:solidFill>
                  <a:schemeClr val="tx1"/>
                </a:solidFill>
                <a:ea typeface="Arial"/>
                <a:sym typeface="Arial"/>
              </a:rPr>
              <a:t> que </a:t>
            </a:r>
            <a:r>
              <a:rPr lang="en-US" dirty="0" err="1">
                <a:solidFill>
                  <a:schemeClr val="tx1"/>
                </a:solidFill>
                <a:ea typeface="Arial"/>
                <a:sym typeface="Arial"/>
              </a:rPr>
              <a:t>necesitas</a:t>
            </a:r>
            <a:r>
              <a:rPr lang="en-US" dirty="0">
                <a:solidFill>
                  <a:schemeClr val="tx1"/>
                </a:solidFill>
                <a:ea typeface="Arial"/>
                <a:sym typeface="Arial"/>
              </a:rPr>
              <a:t>.</a:t>
            </a:r>
          </a:p>
          <a:p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2173609-D6B2-0E4C-A6A0-4601B9C76EC4}"/>
              </a:ext>
            </a:extLst>
          </p:cNvPr>
          <p:cNvSpPr/>
          <p:nvPr/>
        </p:nvSpPr>
        <p:spPr>
          <a:xfrm>
            <a:off x="7961243" y="168965"/>
            <a:ext cx="914400" cy="447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B11B1B6-8F27-024F-BFA6-0C1EEAF183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718" y="737456"/>
            <a:ext cx="2684472" cy="3796338"/>
          </a:xfrm>
          <a:prstGeom prst="rect">
            <a:avLst/>
          </a:prstGeom>
          <a:ln>
            <a:noFill/>
          </a:ln>
          <a:effectLst>
            <a:outerShdw blurRad="50800" dist="12700" dir="5400000" algn="tl" rotWithShape="0">
              <a:srgbClr val="333333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8467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úmero">
            <a:extLst>
              <a:ext uri="{FF2B5EF4-FFF2-40B4-BE49-F238E27FC236}">
                <a16:creationId xmlns:a16="http://schemas.microsoft.com/office/drawing/2014/main" id="{E59E5F5C-3198-314A-A47A-C24E1BBC2E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74667" y="1775406"/>
            <a:ext cx="1253869" cy="2169825"/>
          </a:xfrm>
        </p:spPr>
        <p:txBody>
          <a:bodyPr/>
          <a:lstStyle/>
          <a:p>
            <a:r>
              <a:rPr lang="es-ES">
                <a:latin typeface="Arial"/>
                <a:cs typeface="Arial"/>
              </a:rPr>
              <a:t>7</a:t>
            </a:r>
          </a:p>
        </p:txBody>
      </p:sp>
      <p:sp>
        <p:nvSpPr>
          <p:cNvPr id="3" name="text separador">
            <a:extLst>
              <a:ext uri="{FF2B5EF4-FFF2-40B4-BE49-F238E27FC236}">
                <a16:creationId xmlns:a16="http://schemas.microsoft.com/office/drawing/2014/main" id="{59FC1986-7FBC-2447-B82E-B1A5AE338B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13871" y="1643464"/>
            <a:ext cx="4647465" cy="2489983"/>
          </a:xfrm>
        </p:spPr>
        <p:txBody>
          <a:bodyPr/>
          <a:lstStyle/>
          <a:p>
            <a:r>
              <a:rPr lang="es-ES" dirty="0">
                <a:latin typeface="Arial"/>
                <a:cs typeface="Arial"/>
              </a:rPr>
              <a:t>¿Quieres </a:t>
            </a:r>
            <a:r>
              <a:rPr lang="es-ES" sz="3600" dirty="0">
                <a:latin typeface="Arial"/>
                <a:cs typeface="Arial"/>
              </a:rPr>
              <a:t>mejorar tu </a:t>
            </a:r>
            <a:r>
              <a:rPr lang="es-ES" sz="3600" b="1" dirty="0">
                <a:latin typeface="Arial"/>
                <a:cs typeface="Arial"/>
              </a:rPr>
              <a:t>español o catalán</a:t>
            </a:r>
            <a:r>
              <a:rPr lang="es-ES" dirty="0">
                <a:latin typeface="Arial"/>
                <a:cs typeface="Arial"/>
              </a:rPr>
              <a:t>?</a:t>
            </a:r>
            <a:endParaRPr lang="es-E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94305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A250172D-996A-DC45-8D76-02EA3CB892E1}"/>
              </a:ext>
            </a:extLst>
          </p:cNvPr>
          <p:cNvSpPr/>
          <p:nvPr/>
        </p:nvSpPr>
        <p:spPr>
          <a:xfrm>
            <a:off x="238539" y="4562061"/>
            <a:ext cx="1133061" cy="447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C723A06E-00FE-5842-A88D-9152023144B9}"/>
              </a:ext>
            </a:extLst>
          </p:cNvPr>
          <p:cNvSpPr/>
          <p:nvPr/>
        </p:nvSpPr>
        <p:spPr>
          <a:xfrm>
            <a:off x="5251915" y="601268"/>
            <a:ext cx="2683566" cy="2683566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¡Aprovecha el descuento!</a:t>
            </a:r>
          </a:p>
          <a:p>
            <a:pPr algn="ctr"/>
            <a:endParaRPr lang="es-E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100€ </a:t>
            </a: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curso</a:t>
            </a:r>
          </a:p>
          <a:p>
            <a:pPr algn="ctr"/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(el precio normal</a:t>
            </a:r>
          </a:p>
          <a:p>
            <a:pPr algn="ctr"/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400€)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9B9FF112-081F-BF43-9CDF-76599BD6CBD0}"/>
              </a:ext>
            </a:extLst>
          </p:cNvPr>
          <p:cNvSpPr txBox="1">
            <a:spLocks/>
          </p:cNvSpPr>
          <p:nvPr/>
        </p:nvSpPr>
        <p:spPr>
          <a:xfrm>
            <a:off x="934818" y="601268"/>
            <a:ext cx="4086817" cy="49960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bg1"/>
                </a:solidFill>
                <a:latin typeface="Arial"/>
                <a:ea typeface="Verdana" panose="020B0604030504040204" pitchFamily="34" charset="0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solidFill>
                  <a:srgbClr val="0065BD"/>
                </a:solidFill>
                <a:ea typeface="Arial"/>
                <a:sym typeface="Arial"/>
              </a:rPr>
              <a:t>Consigue</a:t>
            </a:r>
            <a:r>
              <a:rPr lang="en-US" sz="1800" dirty="0">
                <a:solidFill>
                  <a:srgbClr val="0065BD"/>
                </a:solidFill>
                <a:ea typeface="Arial"/>
                <a:sym typeface="Arial"/>
              </a:rPr>
              <a:t> </a:t>
            </a:r>
            <a:r>
              <a:rPr lang="en-US" sz="1800" b="1" dirty="0">
                <a:solidFill>
                  <a:srgbClr val="0065BD"/>
                </a:solidFill>
                <a:ea typeface="Arial"/>
                <a:sym typeface="Arial"/>
              </a:rPr>
              <a:t>6 ECTS </a:t>
            </a:r>
            <a:r>
              <a:rPr lang="en-US" sz="1800" dirty="0" err="1">
                <a:solidFill>
                  <a:srgbClr val="0065BD"/>
                </a:solidFill>
                <a:ea typeface="Arial"/>
                <a:sym typeface="Arial"/>
              </a:rPr>
              <a:t>por</a:t>
            </a:r>
            <a:r>
              <a:rPr lang="en-US" sz="1800" dirty="0">
                <a:solidFill>
                  <a:srgbClr val="0065BD"/>
                </a:solidFill>
                <a:ea typeface="Arial"/>
                <a:sym typeface="Arial"/>
              </a:rPr>
              <a:t> 60 horas </a:t>
            </a:r>
            <a:r>
              <a:rPr lang="en-US" sz="1800" dirty="0" err="1">
                <a:solidFill>
                  <a:srgbClr val="0065BD"/>
                </a:solidFill>
                <a:ea typeface="Arial"/>
                <a:sym typeface="Arial"/>
              </a:rPr>
              <a:t>en</a:t>
            </a:r>
            <a:r>
              <a:rPr lang="en-US" sz="1800" dirty="0">
                <a:solidFill>
                  <a:srgbClr val="0065BD"/>
                </a:solidFill>
                <a:ea typeface="Arial"/>
                <a:sym typeface="Arial"/>
              </a:rPr>
              <a:t> </a:t>
            </a:r>
            <a:r>
              <a:rPr lang="en-US" sz="1800" dirty="0" err="1">
                <a:solidFill>
                  <a:srgbClr val="0065BD"/>
                </a:solidFill>
                <a:ea typeface="Arial"/>
                <a:sym typeface="Arial"/>
              </a:rPr>
              <a:t>nuestros</a:t>
            </a:r>
            <a:r>
              <a:rPr lang="en-US" sz="1800" dirty="0">
                <a:solidFill>
                  <a:srgbClr val="0065BD"/>
                </a:solidFill>
                <a:ea typeface="Arial"/>
                <a:sym typeface="Arial"/>
              </a:rPr>
              <a:t> </a:t>
            </a:r>
            <a:r>
              <a:rPr lang="en-US" sz="1800" dirty="0" err="1">
                <a:solidFill>
                  <a:srgbClr val="0065BD"/>
                </a:solidFill>
                <a:ea typeface="Arial"/>
                <a:sym typeface="Arial"/>
              </a:rPr>
              <a:t>cursos</a:t>
            </a:r>
            <a:r>
              <a:rPr lang="en-US" sz="1800" dirty="0">
                <a:solidFill>
                  <a:srgbClr val="0065BD"/>
                </a:solidFill>
                <a:ea typeface="Arial"/>
                <a:sym typeface="Arial"/>
              </a:rPr>
              <a:t> de </a:t>
            </a:r>
            <a:r>
              <a:rPr lang="en-US" sz="1800" dirty="0" err="1">
                <a:solidFill>
                  <a:srgbClr val="0065BD"/>
                </a:solidFill>
                <a:ea typeface="Arial"/>
                <a:sym typeface="Arial"/>
              </a:rPr>
              <a:t>idiomas</a:t>
            </a:r>
            <a:r>
              <a:rPr lang="en-US" sz="1800" dirty="0">
                <a:solidFill>
                  <a:srgbClr val="0065BD"/>
                </a:solidFill>
                <a:ea typeface="Arial"/>
                <a:sym typeface="Arial"/>
              </a:rPr>
              <a:t>:</a:t>
            </a:r>
            <a:endParaRPr lang="es-ES" sz="180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1DB96E8-74A9-DE40-B426-813FFC12507B}"/>
              </a:ext>
            </a:extLst>
          </p:cNvPr>
          <p:cNvSpPr/>
          <p:nvPr/>
        </p:nvSpPr>
        <p:spPr>
          <a:xfrm>
            <a:off x="1020057" y="1486360"/>
            <a:ext cx="2943817" cy="675861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800" b="1" u="sng" dirty="0">
                <a:solidFill>
                  <a:schemeClr val="bg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Curso de español</a:t>
            </a:r>
            <a:endParaRPr lang="es-ES" sz="18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08D5571-5DDC-BD42-BD87-4AC151752E6A}"/>
              </a:ext>
            </a:extLst>
          </p:cNvPr>
          <p:cNvSpPr/>
          <p:nvPr/>
        </p:nvSpPr>
        <p:spPr>
          <a:xfrm>
            <a:off x="1020059" y="2536797"/>
            <a:ext cx="2943817" cy="675861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Curso de catalán</a:t>
            </a:r>
            <a:r>
              <a:rPr lang="es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(25€)</a:t>
            </a:r>
          </a:p>
        </p:txBody>
      </p:sp>
      <p:sp>
        <p:nvSpPr>
          <p:cNvPr id="16" name="Marcador de texto 6">
            <a:extLst>
              <a:ext uri="{FF2B5EF4-FFF2-40B4-BE49-F238E27FC236}">
                <a16:creationId xmlns:a16="http://schemas.microsoft.com/office/drawing/2014/main" id="{341923C7-2E68-3441-92D0-9AF0616D4D94}"/>
              </a:ext>
            </a:extLst>
          </p:cNvPr>
          <p:cNvSpPr txBox="1">
            <a:spLocks/>
          </p:cNvSpPr>
          <p:nvPr/>
        </p:nvSpPr>
        <p:spPr>
          <a:xfrm>
            <a:off x="1020059" y="3361804"/>
            <a:ext cx="4231856" cy="737633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bg1"/>
                </a:solidFill>
                <a:latin typeface="Arial"/>
                <a:ea typeface="Verdana" panose="020B0604030504040204" pitchFamily="34" charset="0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  <a:ea typeface="Arial"/>
                <a:sym typeface="Arial"/>
              </a:rPr>
              <a:t>Email </a:t>
            </a:r>
            <a:r>
              <a:rPr lang="en-US" sz="1200" dirty="0" err="1">
                <a:solidFill>
                  <a:schemeClr val="tx1"/>
                </a:solidFill>
                <a:ea typeface="Arial"/>
                <a:sym typeface="Arial"/>
              </a:rPr>
              <a:t>curso</a:t>
            </a:r>
            <a:r>
              <a:rPr lang="en-US" sz="1200" dirty="0">
                <a:solidFill>
                  <a:schemeClr val="tx1"/>
                </a:solidFill>
                <a:ea typeface="Arial"/>
                <a:sym typeface="Arial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Arial"/>
                <a:sym typeface="Arial"/>
              </a:rPr>
              <a:t>idioma</a:t>
            </a:r>
            <a:r>
              <a:rPr lang="en-US" sz="1200" dirty="0">
                <a:solidFill>
                  <a:schemeClr val="tx1"/>
                </a:solidFill>
                <a:ea typeface="Arial"/>
                <a:sym typeface="Arial"/>
              </a:rPr>
              <a:t>: </a:t>
            </a:r>
            <a:r>
              <a:rPr lang="en-US" sz="1200" dirty="0">
                <a:solidFill>
                  <a:srgbClr val="0065BD"/>
                </a:solidFill>
                <a:ea typeface="Arial"/>
                <a:sym typeface="Arial"/>
              </a:rPr>
              <a:t>uibidiomes@fueib.org</a:t>
            </a:r>
          </a:p>
          <a:p>
            <a:endParaRPr lang="es-ES" sz="1200" dirty="0"/>
          </a:p>
        </p:txBody>
      </p:sp>
      <p:sp>
        <p:nvSpPr>
          <p:cNvPr id="2" name="Flecha derecha 1">
            <a:extLst>
              <a:ext uri="{FF2B5EF4-FFF2-40B4-BE49-F238E27FC236}">
                <a16:creationId xmlns:a16="http://schemas.microsoft.com/office/drawing/2014/main" id="{EF6B12AC-1ED7-F219-D5E0-5AB7728C3FBB}"/>
              </a:ext>
            </a:extLst>
          </p:cNvPr>
          <p:cNvSpPr/>
          <p:nvPr/>
        </p:nvSpPr>
        <p:spPr>
          <a:xfrm>
            <a:off x="4116151" y="1346516"/>
            <a:ext cx="983489" cy="955548"/>
          </a:xfrm>
          <a:prstGeom prst="rightArrow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8068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úmero">
            <a:extLst>
              <a:ext uri="{FF2B5EF4-FFF2-40B4-BE49-F238E27FC236}">
                <a16:creationId xmlns:a16="http://schemas.microsoft.com/office/drawing/2014/main" id="{E59E5F5C-3198-314A-A47A-C24E1BBC2E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74053" y="1756170"/>
            <a:ext cx="1254483" cy="2208297"/>
          </a:xfrm>
        </p:spPr>
        <p:txBody>
          <a:bodyPr/>
          <a:lstStyle/>
          <a:p>
            <a:r>
              <a:rPr lang="es-ES">
                <a:latin typeface="Arial"/>
                <a:cs typeface="Arial"/>
              </a:rPr>
              <a:t>1</a:t>
            </a:r>
          </a:p>
        </p:txBody>
      </p:sp>
      <p:sp>
        <p:nvSpPr>
          <p:cNvPr id="3" name="text separador">
            <a:extLst>
              <a:ext uri="{FF2B5EF4-FFF2-40B4-BE49-F238E27FC236}">
                <a16:creationId xmlns:a16="http://schemas.microsoft.com/office/drawing/2014/main" id="{59FC1986-7FBC-2447-B82E-B1A5AE338B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13872" y="1640147"/>
            <a:ext cx="4934182" cy="2489983"/>
          </a:xfrm>
        </p:spPr>
        <p:txBody>
          <a:bodyPr/>
          <a:lstStyle/>
          <a:p>
            <a:r>
              <a:rPr lang="es-ES" sz="3600" b="1" dirty="0">
                <a:latin typeface="Arial"/>
                <a:cs typeface="Arial"/>
              </a:rPr>
              <a:t>Revisa con </a:t>
            </a:r>
          </a:p>
          <a:p>
            <a:r>
              <a:rPr lang="es-ES" sz="3600" b="1" dirty="0">
                <a:latin typeface="Arial"/>
                <a:cs typeface="Arial"/>
              </a:rPr>
              <a:t>tu coordinador/a</a:t>
            </a:r>
          </a:p>
          <a:p>
            <a:r>
              <a:rPr lang="es-ES" dirty="0">
                <a:latin typeface="Arial"/>
                <a:cs typeface="Arial"/>
              </a:rPr>
              <a:t>las asignaturas que </a:t>
            </a:r>
          </a:p>
          <a:p>
            <a:r>
              <a:rPr lang="es-ES" dirty="0">
                <a:latin typeface="Arial"/>
                <a:cs typeface="Arial"/>
              </a:rPr>
              <a:t>has escogido</a:t>
            </a:r>
          </a:p>
        </p:txBody>
      </p:sp>
    </p:spTree>
    <p:extLst>
      <p:ext uri="{BB962C8B-B14F-4D97-AF65-F5344CB8AC3E}">
        <p14:creationId xmlns:p14="http://schemas.microsoft.com/office/powerpoint/2010/main" val="8112205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úmero">
            <a:extLst>
              <a:ext uri="{FF2B5EF4-FFF2-40B4-BE49-F238E27FC236}">
                <a16:creationId xmlns:a16="http://schemas.microsoft.com/office/drawing/2014/main" id="{E59E5F5C-3198-314A-A47A-C24E1BBC2E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74667" y="1775406"/>
            <a:ext cx="1253869" cy="2169825"/>
          </a:xfrm>
        </p:spPr>
        <p:txBody>
          <a:bodyPr/>
          <a:lstStyle/>
          <a:p>
            <a:r>
              <a:rPr lang="es-ES" dirty="0"/>
              <a:t>8</a:t>
            </a:r>
            <a:endParaRPr lang="es-ES" dirty="0">
              <a:latin typeface="Arial"/>
              <a:cs typeface="Arial"/>
            </a:endParaRPr>
          </a:p>
        </p:txBody>
      </p:sp>
      <p:sp>
        <p:nvSpPr>
          <p:cNvPr id="3" name="text separador">
            <a:extLst>
              <a:ext uri="{FF2B5EF4-FFF2-40B4-BE49-F238E27FC236}">
                <a16:creationId xmlns:a16="http://schemas.microsoft.com/office/drawing/2014/main" id="{59FC1986-7FBC-2447-B82E-B1A5AE338B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13871" y="1643464"/>
            <a:ext cx="4647465" cy="2489983"/>
          </a:xfrm>
        </p:spPr>
        <p:txBody>
          <a:bodyPr/>
          <a:lstStyle/>
          <a:p>
            <a:r>
              <a:rPr lang="es-ES" dirty="0">
                <a:latin typeface="Arial"/>
                <a:cs typeface="Arial"/>
              </a:rPr>
              <a:t>¿Dónde puedo</a:t>
            </a:r>
          </a:p>
          <a:p>
            <a:r>
              <a:rPr lang="es-ES" dirty="0">
                <a:latin typeface="Arial"/>
                <a:cs typeface="Arial"/>
              </a:rPr>
              <a:t> </a:t>
            </a:r>
            <a:r>
              <a:rPr lang="es-ES" sz="3600" b="1" dirty="0">
                <a:latin typeface="Arial"/>
                <a:cs typeface="Arial"/>
              </a:rPr>
              <a:t>descargar los documentos</a:t>
            </a:r>
            <a:r>
              <a:rPr lang="es-ES" dirty="0">
                <a:latin typeface="Arial"/>
                <a:cs typeface="Arial"/>
              </a:rPr>
              <a:t>?</a:t>
            </a:r>
            <a:endParaRPr lang="es-E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82858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45;p8">
            <a:extLst>
              <a:ext uri="{FF2B5EF4-FFF2-40B4-BE49-F238E27FC236}">
                <a16:creationId xmlns:a16="http://schemas.microsoft.com/office/drawing/2014/main" id="{92A24E4A-E7E4-E145-9A18-FBCD687CC94F}"/>
              </a:ext>
            </a:extLst>
          </p:cNvPr>
          <p:cNvSpPr/>
          <p:nvPr/>
        </p:nvSpPr>
        <p:spPr>
          <a:xfrm>
            <a:off x="5435902" y="1263720"/>
            <a:ext cx="3173573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65B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Descarga</a:t>
            </a:r>
            <a:r>
              <a:rPr lang="en-US" sz="2000" dirty="0">
                <a:solidFill>
                  <a:srgbClr val="0065B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000" b="1" u="sng" dirty="0">
                <a:solidFill>
                  <a:srgbClr val="0065B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aquí </a:t>
            </a:r>
            <a:r>
              <a:rPr lang="en-US" sz="2000" dirty="0" err="1">
                <a:solidFill>
                  <a:srgbClr val="0065B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todos</a:t>
            </a:r>
            <a:r>
              <a:rPr lang="en-US" sz="2000" dirty="0">
                <a:solidFill>
                  <a:srgbClr val="0065B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los </a:t>
            </a:r>
            <a:r>
              <a:rPr lang="en-US" sz="2000" dirty="0" err="1">
                <a:solidFill>
                  <a:srgbClr val="0065B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documentos</a:t>
            </a:r>
            <a:r>
              <a:rPr lang="en-US" sz="2000" dirty="0">
                <a:solidFill>
                  <a:srgbClr val="0065B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que vas a </a:t>
            </a:r>
            <a:r>
              <a:rPr lang="en-US" sz="2000" dirty="0" err="1">
                <a:solidFill>
                  <a:srgbClr val="0065B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necesitar</a:t>
            </a:r>
            <a:r>
              <a:rPr lang="en-US" sz="2000" dirty="0">
                <a:solidFill>
                  <a:srgbClr val="0065B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66EB8D4-68A4-1F45-A7B9-3B99936EB4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5"/>
          <a:stretch/>
        </p:blipFill>
        <p:spPr>
          <a:xfrm>
            <a:off x="0" y="0"/>
            <a:ext cx="485951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121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45;p8">
            <a:extLst>
              <a:ext uri="{FF2B5EF4-FFF2-40B4-BE49-F238E27FC236}">
                <a16:creationId xmlns:a16="http://schemas.microsoft.com/office/drawing/2014/main" id="{92A24E4A-E7E4-E145-9A18-FBCD687CC94F}"/>
              </a:ext>
            </a:extLst>
          </p:cNvPr>
          <p:cNvSpPr/>
          <p:nvPr/>
        </p:nvSpPr>
        <p:spPr>
          <a:xfrm>
            <a:off x="5597337" y="1167215"/>
            <a:ext cx="3173573" cy="446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2800" b="1" dirty="0">
                <a:solidFill>
                  <a:srgbClr val="0065BD"/>
                </a:solidFill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  <a:hlinkClick r:id="rId2"/>
              </a:rPr>
              <a:t>Servicio de Relaciones Internacionales</a:t>
            </a:r>
            <a:endParaRPr lang="es-ES" sz="2800" b="1" dirty="0">
              <a:solidFill>
                <a:srgbClr val="0065BD"/>
              </a:solidFill>
              <a:latin typeface="Arial" panose="020B0604020202020204" pitchFamily="34" charset="0"/>
              <a:ea typeface="Arial Black"/>
              <a:cs typeface="Arial" panose="020B0604020202020204" pitchFamily="34" charset="0"/>
              <a:sym typeface="Arial Black"/>
            </a:endParaRPr>
          </a:p>
          <a:p>
            <a:r>
              <a:rPr lang="es-ES" sz="2000" dirty="0">
                <a:solidFill>
                  <a:srgbClr val="0065BD"/>
                </a:solidFill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De lunes a jueves </a:t>
            </a:r>
          </a:p>
          <a:p>
            <a:r>
              <a:rPr lang="es-ES" sz="2000" dirty="0">
                <a:solidFill>
                  <a:srgbClr val="0065BD"/>
                </a:solidFill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de 10 a 14 horas </a:t>
            </a:r>
          </a:p>
          <a:p>
            <a:r>
              <a:rPr lang="es-ES" sz="2000" dirty="0">
                <a:solidFill>
                  <a:srgbClr val="0065BD"/>
                </a:solidFill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en el edificio Margalida Comes i Camps</a:t>
            </a:r>
          </a:p>
          <a:p>
            <a:endParaRPr lang="es-ES" sz="2000" dirty="0">
              <a:solidFill>
                <a:srgbClr val="0065BD"/>
              </a:solidFill>
              <a:latin typeface="Arial" panose="020B0604020202020204" pitchFamily="34" charset="0"/>
              <a:ea typeface="Arial Black"/>
              <a:cs typeface="Arial" panose="020B0604020202020204" pitchFamily="34" charset="0"/>
              <a:sym typeface="Arial Black"/>
            </a:endParaRPr>
          </a:p>
          <a:p>
            <a:r>
              <a:rPr lang="es-ES" sz="2000" dirty="0">
                <a:solidFill>
                  <a:srgbClr val="0065BD"/>
                </a:solidFill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     +34 971 25 96 57</a:t>
            </a:r>
          </a:p>
          <a:p>
            <a:r>
              <a:rPr lang="es-ES" sz="2000" dirty="0">
                <a:solidFill>
                  <a:srgbClr val="0065BD"/>
                </a:solidFill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            971 17 27 20</a:t>
            </a:r>
          </a:p>
          <a:p>
            <a:endParaRPr lang="es-ES" sz="2000" dirty="0">
              <a:solidFill>
                <a:srgbClr val="0065BD"/>
              </a:solidFill>
              <a:latin typeface="Arial" panose="020B0604020202020204" pitchFamily="34" charset="0"/>
              <a:ea typeface="Arial Black"/>
              <a:cs typeface="Arial" panose="020B0604020202020204" pitchFamily="34" charset="0"/>
              <a:sym typeface="Arial Black"/>
            </a:endParaRPr>
          </a:p>
          <a:p>
            <a:endParaRPr lang="es-ES" sz="2000" dirty="0">
              <a:solidFill>
                <a:srgbClr val="0065BD"/>
              </a:solidFill>
              <a:latin typeface="Arial" panose="020B0604020202020204" pitchFamily="34" charset="0"/>
              <a:ea typeface="Arial Black"/>
              <a:cs typeface="Arial" panose="020B0604020202020204" pitchFamily="34" charset="0"/>
              <a:sym typeface="Arial Black"/>
            </a:endParaRPr>
          </a:p>
          <a:p>
            <a:endParaRPr sz="2000" dirty="0">
              <a:solidFill>
                <a:srgbClr val="0065BD"/>
              </a:solidFill>
              <a:latin typeface="Arial" panose="020B0604020202020204" pitchFamily="34" charset="0"/>
              <a:ea typeface="Arial Black"/>
              <a:cs typeface="Arial" panose="020B0604020202020204" pitchFamily="34" charset="0"/>
              <a:sym typeface="Arial Black"/>
            </a:endParaRPr>
          </a:p>
        </p:txBody>
      </p:sp>
      <p:pic>
        <p:nvPicPr>
          <p:cNvPr id="3" name="Imagen 2" descr="Forma&#10;&#10;Descripción generada automáticamente con confianza baja">
            <a:extLst>
              <a:ext uri="{FF2B5EF4-FFF2-40B4-BE49-F238E27FC236}">
                <a16:creationId xmlns:a16="http://schemas.microsoft.com/office/drawing/2014/main" id="{73482732-6842-D552-8575-F3E709F11B4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00000" flipH="1">
            <a:off x="5587282" y="4107081"/>
            <a:ext cx="352867" cy="3528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Contenidor d'imatge 9" descr="Imatge que conté edifici, a l’aire lliure, bicicleta, roda">
            <a:extLst>
              <a:ext uri="{FF2B5EF4-FFF2-40B4-BE49-F238E27FC236}">
                <a16:creationId xmlns:a16="http://schemas.microsoft.com/office/drawing/2014/main" id="{D2364408-6CED-5147-72DD-39DED912C8C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 l="23233" r="23233"/>
          <a:stretch>
            <a:fillRect/>
          </a:stretch>
        </p:blipFill>
        <p:spPr>
          <a:xfrm>
            <a:off x="0" y="120316"/>
            <a:ext cx="4764507" cy="4902868"/>
          </a:xfr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22110808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420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9180A44-AF56-684F-A125-DE0D56AFDD1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54" y="239492"/>
            <a:ext cx="3361818" cy="774571"/>
          </a:xfrm>
        </p:spPr>
        <p:txBody>
          <a:bodyPr/>
          <a:lstStyle/>
          <a:p>
            <a:r>
              <a:rPr lang="es-ES" dirty="0">
                <a:latin typeface="Arial"/>
                <a:cs typeface="Arial"/>
              </a:rPr>
              <a:t>En el acuerdo académico o </a:t>
            </a:r>
          </a:p>
          <a:p>
            <a:r>
              <a:rPr lang="es-ES" dirty="0"/>
              <a:t>Impreso C </a:t>
            </a:r>
            <a:r>
              <a:rPr lang="es-ES" dirty="0">
                <a:latin typeface="Arial"/>
                <a:cs typeface="Arial"/>
              </a:rPr>
              <a:t>: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20BBA52-21D1-DA45-AA8B-9F1A2F693269}"/>
              </a:ext>
            </a:extLst>
          </p:cNvPr>
          <p:cNvSpPr/>
          <p:nvPr/>
        </p:nvSpPr>
        <p:spPr>
          <a:xfrm>
            <a:off x="172387" y="4631961"/>
            <a:ext cx="1026826" cy="329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DFE848-3BC9-0EAB-FA55-9A548FB71C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67" t="31899" r="57501" b="11896"/>
          <a:stretch/>
        </p:blipFill>
        <p:spPr>
          <a:xfrm>
            <a:off x="6457551" y="329453"/>
            <a:ext cx="2252382" cy="31062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1632B8-68A1-D477-71FC-A837723B93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42" t="17123" r="20441" b="11504"/>
          <a:stretch/>
        </p:blipFill>
        <p:spPr>
          <a:xfrm>
            <a:off x="83245" y="2716305"/>
            <a:ext cx="3590764" cy="2339568"/>
          </a:xfrm>
          <a:prstGeom prst="rect">
            <a:avLst/>
          </a:prstGeom>
        </p:spPr>
      </p:pic>
      <p:pic>
        <p:nvPicPr>
          <p:cNvPr id="4" name="Google Shape;124;p5">
            <a:extLst>
              <a:ext uri="{FF2B5EF4-FFF2-40B4-BE49-F238E27FC236}">
                <a16:creationId xmlns:a16="http://schemas.microsoft.com/office/drawing/2014/main" id="{92BB80A3-0B61-FC4C-AC69-47C70E2E1841}"/>
              </a:ext>
            </a:extLst>
          </p:cNvPr>
          <p:cNvPicPr preferRelativeResize="0">
            <a:picLocks noGrp="1"/>
          </p:cNvPicPr>
          <p:nvPr>
            <p:ph sz="quarter" idx="22"/>
          </p:nvPr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0642" y="329453"/>
            <a:ext cx="2873181" cy="2541494"/>
          </a:xfrm>
          <a:prstGeom prst="rect">
            <a:avLst/>
          </a:prstGeom>
          <a:noFill/>
          <a:ln>
            <a:noFill/>
          </a:ln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9305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20BBA52-21D1-DA45-AA8B-9F1A2F693269}"/>
              </a:ext>
            </a:extLst>
          </p:cNvPr>
          <p:cNvSpPr/>
          <p:nvPr/>
        </p:nvSpPr>
        <p:spPr>
          <a:xfrm>
            <a:off x="172387" y="4631961"/>
            <a:ext cx="1026826" cy="329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7" name="Google Shape;131;p6">
            <a:extLst>
              <a:ext uri="{FF2B5EF4-FFF2-40B4-BE49-F238E27FC236}">
                <a16:creationId xmlns:a16="http://schemas.microsoft.com/office/drawing/2014/main" id="{EEF88F25-F2A8-5941-8FFC-106346935FBF}"/>
              </a:ext>
            </a:extLst>
          </p:cNvPr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2304" y="267079"/>
            <a:ext cx="3115420" cy="2704372"/>
          </a:xfrm>
          <a:prstGeom prst="rect">
            <a:avLst/>
          </a:prstGeom>
          <a:noFill/>
          <a:ln>
            <a:noFill/>
          </a:ln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4289295" y="3364428"/>
            <a:ext cx="4682318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92160C"/>
                </a:solidFill>
                <a:latin typeface="Arial"/>
                <a:cs typeface="Arial"/>
              </a:rPr>
              <a:t>No te preocupes, podrás hacer cambios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14B8DD-46AC-25A1-ECB8-C49E7F41D9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23" t="18170" r="21839" b="9946"/>
          <a:stretch/>
        </p:blipFill>
        <p:spPr>
          <a:xfrm>
            <a:off x="172387" y="117514"/>
            <a:ext cx="3738679" cy="25476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52A0E6-F0AD-869B-1B76-E82E8A444B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97" t="24053" r="48162" b="25490"/>
          <a:stretch/>
        </p:blipFill>
        <p:spPr>
          <a:xfrm>
            <a:off x="172387" y="2578473"/>
            <a:ext cx="4155142" cy="25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93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8;p7">
            <a:extLst>
              <a:ext uri="{FF2B5EF4-FFF2-40B4-BE49-F238E27FC236}">
                <a16:creationId xmlns:a16="http://schemas.microsoft.com/office/drawing/2014/main" id="{558914E2-5393-0A40-9459-46DC0516AAB1}"/>
              </a:ext>
            </a:extLst>
          </p:cNvPr>
          <p:cNvSpPr/>
          <p:nvPr/>
        </p:nvSpPr>
        <p:spPr>
          <a:xfrm>
            <a:off x="5094009" y="546903"/>
            <a:ext cx="3595255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Podré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matricularme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asignaturas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 NO </a:t>
            </a:r>
            <a:r>
              <a:rPr lang="en-US" sz="2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formen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parte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mi campo de </a:t>
            </a:r>
            <a:r>
              <a:rPr lang="en-US" sz="2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estudio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37;p7">
            <a:extLst>
              <a:ext uri="{FF2B5EF4-FFF2-40B4-BE49-F238E27FC236}">
                <a16:creationId xmlns:a16="http://schemas.microsoft.com/office/drawing/2014/main" id="{C6BE59BE-F7A9-A74E-B045-0D5E6BBC9E7D}"/>
              </a:ext>
            </a:extLst>
          </p:cNvPr>
          <p:cNvSpPr/>
          <p:nvPr/>
        </p:nvSpPr>
        <p:spPr>
          <a:xfrm>
            <a:off x="4986385" y="2620935"/>
            <a:ext cx="3924442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¡</a:t>
            </a:r>
            <a:r>
              <a:rPr lang="en-US" sz="2000" b="1" dirty="0" err="1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Sí</a:t>
            </a:r>
            <a:r>
              <a:rPr lang="en-US" sz="2000" b="1" dirty="0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!, </a:t>
            </a:r>
            <a:r>
              <a:rPr lang="en-US" sz="2000" dirty="0" err="1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aunque</a:t>
            </a:r>
            <a:r>
              <a:rPr lang="en-US" sz="2000" dirty="0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US" sz="4400" b="1" dirty="0">
                <a:solidFill>
                  <a:srgbClr val="0065BD"/>
                </a:solidFill>
                <a:latin typeface="Arial Black"/>
                <a:ea typeface="Arial Black"/>
                <a:cs typeface="Arial Black"/>
                <a:sym typeface="Arial Black"/>
              </a:rPr>
              <a:t>50%</a:t>
            </a:r>
            <a:r>
              <a:rPr lang="en-US" sz="2000" b="1" dirty="0">
                <a:solidFill>
                  <a:srgbClr val="0065BD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sz="2000" dirty="0">
              <a:solidFill>
                <a:srgbClr val="0065BD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de las </a:t>
            </a:r>
            <a:r>
              <a:rPr lang="en-US" sz="2000" dirty="0" err="1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asignaturas</a:t>
            </a:r>
            <a:r>
              <a:rPr lang="en-US" sz="2000" dirty="0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2000" dirty="0" err="1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escojas</a:t>
            </a:r>
            <a:r>
              <a:rPr lang="en-US" sz="2000" dirty="0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deben</a:t>
            </a:r>
            <a:r>
              <a:rPr lang="en-US" sz="2000" dirty="0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formar</a:t>
            </a:r>
            <a:r>
              <a:rPr lang="en-US" sz="2000" dirty="0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parte</a:t>
            </a:r>
            <a:r>
              <a:rPr lang="en-US" sz="2000" dirty="0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800" b="1" dirty="0" err="1">
                <a:solidFill>
                  <a:srgbClr val="0065BD"/>
                </a:solidFill>
                <a:latin typeface="Arial Black"/>
                <a:ea typeface="Arial Black"/>
                <a:cs typeface="Arial Black"/>
                <a:sym typeface="Arial Black"/>
              </a:rPr>
              <a:t>tu</a:t>
            </a:r>
            <a:r>
              <a:rPr lang="en-US" sz="2800" b="1" dirty="0">
                <a:solidFill>
                  <a:srgbClr val="0065BD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sz="2800" dirty="0">
              <a:solidFill>
                <a:srgbClr val="0065BD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65BD"/>
                </a:solidFill>
                <a:latin typeface="Arial Black"/>
                <a:ea typeface="Arial Black"/>
                <a:cs typeface="Arial Black"/>
                <a:sym typeface="Arial Black"/>
              </a:rPr>
              <a:t>ámbito</a:t>
            </a:r>
            <a:r>
              <a:rPr lang="en-US" sz="2800" b="1" dirty="0">
                <a:solidFill>
                  <a:srgbClr val="0065BD"/>
                </a:solidFill>
                <a:latin typeface="Arial Black"/>
                <a:ea typeface="Arial Black"/>
                <a:cs typeface="Arial Black"/>
                <a:sym typeface="Arial Black"/>
              </a:rPr>
              <a:t> de </a:t>
            </a:r>
            <a:r>
              <a:rPr lang="en-US" sz="2800" b="1" dirty="0" err="1">
                <a:solidFill>
                  <a:srgbClr val="0065BD"/>
                </a:solidFill>
                <a:latin typeface="Arial Black"/>
                <a:ea typeface="Arial Black"/>
                <a:cs typeface="Arial Black"/>
                <a:sym typeface="Arial Black"/>
              </a:rPr>
              <a:t>estudio</a:t>
            </a:r>
            <a:r>
              <a:rPr lang="en-US" sz="2800" dirty="0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 dirty="0">
              <a:solidFill>
                <a:srgbClr val="0065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D2195738-BCE7-8844-B9A1-75B20B1096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84471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074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45;p8">
            <a:extLst>
              <a:ext uri="{FF2B5EF4-FFF2-40B4-BE49-F238E27FC236}">
                <a16:creationId xmlns:a16="http://schemas.microsoft.com/office/drawing/2014/main" id="{92A24E4A-E7E4-E145-9A18-FBCD687CC94F}"/>
              </a:ext>
            </a:extLst>
          </p:cNvPr>
          <p:cNvSpPr/>
          <p:nvPr/>
        </p:nvSpPr>
        <p:spPr>
          <a:xfrm>
            <a:off x="5098087" y="1307103"/>
            <a:ext cx="3454149" cy="264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000" b="1" dirty="0">
                <a:solidFill>
                  <a:srgbClr val="0065BD"/>
                </a:solidFill>
                <a:latin typeface="Arial Black"/>
                <a:ea typeface="Arial Black"/>
                <a:cs typeface="Arial Black"/>
                <a:sym typeface="Arial Black"/>
              </a:rPr>
              <a:t>Antes</a:t>
            </a:r>
            <a:r>
              <a:rPr lang="en-US" sz="2000" dirty="0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dirty="0" err="1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matricularte</a:t>
            </a:r>
            <a:r>
              <a:rPr lang="en-US" sz="2000" dirty="0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r>
              <a:rPr lang="en-US" sz="2000" dirty="0" err="1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000" dirty="0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alguna</a:t>
            </a:r>
            <a:r>
              <a:rPr lang="en-US" sz="2000" dirty="0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asignatura</a:t>
            </a:r>
            <a:r>
              <a:rPr lang="en-US" sz="2000" dirty="0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lang="en-US" sz="2000" dirty="0">
              <a:solidFill>
                <a:srgbClr val="0065BD"/>
              </a:solidFill>
              <a:latin typeface="Arial"/>
              <a:ea typeface="Arial"/>
              <a:cs typeface="Arial"/>
            </a:endParaRPr>
          </a:p>
          <a:p>
            <a:r>
              <a:rPr lang="en-US" sz="5400" dirty="0" err="1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acuérdate</a:t>
            </a:r>
            <a:r>
              <a:rPr lang="en-US" sz="3600" dirty="0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rPr>
              <a:t> de </a:t>
            </a:r>
            <a:r>
              <a:rPr lang="en-US" sz="3600" u="sng" dirty="0">
                <a:solidFill>
                  <a:srgbClr val="0065BD"/>
                </a:solidFill>
                <a:latin typeface="Arial Black"/>
                <a:ea typeface="Arial"/>
                <a:cs typeface="Arial"/>
                <a:sym typeface="Arial"/>
                <a:hlinkClick r:id="rId2"/>
              </a:rPr>
              <a:t>consultar</a:t>
            </a:r>
            <a:r>
              <a:rPr lang="en-US" sz="3600" u="sng" dirty="0">
                <a:solidFill>
                  <a:srgbClr val="0065BD"/>
                </a:solidFill>
                <a:latin typeface="Arial Black"/>
                <a:ea typeface="Arial"/>
                <a:cs typeface="Arial"/>
                <a:sym typeface="Arial Black"/>
                <a:hlinkClick r:id="rId2"/>
              </a:rPr>
              <a:t> </a:t>
            </a:r>
            <a:endParaRPr sz="3600" u="sng" dirty="0">
              <a:solidFill>
                <a:srgbClr val="0065BD"/>
              </a:solidFill>
              <a:hlinkClick r:id="rId2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sng" dirty="0">
                <a:solidFill>
                  <a:srgbClr val="0065BD"/>
                </a:solidFill>
                <a:latin typeface="Arial Black"/>
                <a:ea typeface="Arial Black"/>
                <a:cs typeface="Arial Black"/>
                <a:sym typeface="Arial Black"/>
                <a:hlinkClick r:id="rId2"/>
              </a:rPr>
              <a:t>sus </a:t>
            </a:r>
            <a:r>
              <a:rPr lang="en-US" sz="3600" u="sng" dirty="0" err="1">
                <a:solidFill>
                  <a:srgbClr val="0065BD"/>
                </a:solidFill>
                <a:latin typeface="Arial Black"/>
                <a:ea typeface="Arial Black"/>
                <a:cs typeface="Arial Black"/>
                <a:sym typeface="Arial Black"/>
                <a:hlinkClick r:id="rId2"/>
              </a:rPr>
              <a:t>horarios</a:t>
            </a:r>
            <a:r>
              <a:rPr lang="en-US" sz="3600" b="1" dirty="0">
                <a:solidFill>
                  <a:srgbClr val="0065BD"/>
                </a:solidFill>
                <a:latin typeface="Arial Black"/>
                <a:ea typeface="Arial Black"/>
                <a:cs typeface="Arial Black"/>
                <a:sym typeface="Arial Black"/>
                <a:hlinkClick r:id="rId2"/>
              </a:rPr>
              <a:t>.</a:t>
            </a:r>
            <a:endParaRPr lang="en-US" sz="3600" b="1" dirty="0">
              <a:solidFill>
                <a:srgbClr val="0065BD"/>
              </a:solidFill>
              <a:latin typeface="Arial Black"/>
              <a:ea typeface="Arial Black"/>
              <a:cs typeface="Arial Black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FB717DF-81AC-8147-8257-35C45D2793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4843256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02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úmero">
            <a:extLst>
              <a:ext uri="{FF2B5EF4-FFF2-40B4-BE49-F238E27FC236}">
                <a16:creationId xmlns:a16="http://schemas.microsoft.com/office/drawing/2014/main" id="{E59E5F5C-3198-314A-A47A-C24E1BBC2E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74667" y="1775406"/>
            <a:ext cx="1253869" cy="2169825"/>
          </a:xfrm>
        </p:spPr>
        <p:txBody>
          <a:bodyPr/>
          <a:lstStyle/>
          <a:p>
            <a:r>
              <a:rPr lang="es-ES"/>
              <a:t>2</a:t>
            </a:r>
            <a:endParaRPr lang="es-ES">
              <a:latin typeface="Arial"/>
              <a:cs typeface="Arial"/>
            </a:endParaRPr>
          </a:p>
        </p:txBody>
      </p:sp>
      <p:sp>
        <p:nvSpPr>
          <p:cNvPr id="3" name="text separador">
            <a:extLst>
              <a:ext uri="{FF2B5EF4-FFF2-40B4-BE49-F238E27FC236}">
                <a16:creationId xmlns:a16="http://schemas.microsoft.com/office/drawing/2014/main" id="{59FC1986-7FBC-2447-B82E-B1A5AE338B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13872" y="1462694"/>
            <a:ext cx="4934182" cy="2489983"/>
          </a:xfrm>
        </p:spPr>
        <p:txBody>
          <a:bodyPr/>
          <a:lstStyle/>
          <a:p>
            <a:r>
              <a:rPr lang="es-ES" b="1" dirty="0">
                <a:latin typeface="Arial"/>
                <a:cs typeface="Arial"/>
              </a:rPr>
              <a:t>¿</a:t>
            </a:r>
            <a:r>
              <a:rPr lang="es-ES" sz="5400" b="1" dirty="0">
                <a:latin typeface="Arial"/>
                <a:cs typeface="Arial"/>
              </a:rPr>
              <a:t>Dónde</a:t>
            </a:r>
            <a:r>
              <a:rPr lang="es-ES" b="1" dirty="0">
                <a:latin typeface="Arial"/>
                <a:cs typeface="Arial"/>
              </a:rPr>
              <a:t> </a:t>
            </a:r>
          </a:p>
          <a:p>
            <a:r>
              <a:rPr lang="es-ES" b="1" dirty="0">
                <a:latin typeface="Arial"/>
                <a:cs typeface="Arial"/>
              </a:rPr>
              <a:t>puedo matricularme?</a:t>
            </a:r>
          </a:p>
        </p:txBody>
      </p:sp>
    </p:spTree>
    <p:extLst>
      <p:ext uri="{BB962C8B-B14F-4D97-AF65-F5344CB8AC3E}">
        <p14:creationId xmlns:p14="http://schemas.microsoft.com/office/powerpoint/2010/main" val="775590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>
            <a:extLst>
              <a:ext uri="{FF2B5EF4-FFF2-40B4-BE49-F238E27FC236}">
                <a16:creationId xmlns:a16="http://schemas.microsoft.com/office/drawing/2014/main" id="{69435186-6D1E-2E48-A72A-6D86313B5139}"/>
              </a:ext>
            </a:extLst>
          </p:cNvPr>
          <p:cNvSpPr/>
          <p:nvPr/>
        </p:nvSpPr>
        <p:spPr>
          <a:xfrm>
            <a:off x="376684" y="425971"/>
            <a:ext cx="3808548" cy="3808548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65BD"/>
              </a:solidFill>
            </a:endParaRPr>
          </a:p>
        </p:txBody>
      </p:sp>
      <p:sp>
        <p:nvSpPr>
          <p:cNvPr id="10" name="Flecha derecha 9">
            <a:extLst>
              <a:ext uri="{FF2B5EF4-FFF2-40B4-BE49-F238E27FC236}">
                <a16:creationId xmlns:a16="http://schemas.microsoft.com/office/drawing/2014/main" id="{24D46753-4476-7F47-914C-87561A217C3D}"/>
              </a:ext>
            </a:extLst>
          </p:cNvPr>
          <p:cNvSpPr/>
          <p:nvPr/>
        </p:nvSpPr>
        <p:spPr>
          <a:xfrm>
            <a:off x="4341498" y="1911572"/>
            <a:ext cx="983489" cy="955548"/>
          </a:xfrm>
          <a:prstGeom prst="rightArrow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Google Shape;156;p9">
            <a:extLst>
              <a:ext uri="{FF2B5EF4-FFF2-40B4-BE49-F238E27FC236}">
                <a16:creationId xmlns:a16="http://schemas.microsoft.com/office/drawing/2014/main" id="{8D9161AB-8291-BC4E-B09D-535433A3FB95}"/>
              </a:ext>
            </a:extLst>
          </p:cNvPr>
          <p:cNvSpPr/>
          <p:nvPr/>
        </p:nvSpPr>
        <p:spPr>
          <a:xfrm>
            <a:off x="959436" y="995087"/>
            <a:ext cx="3026902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Antes de matricularte,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¡</a:t>
            </a:r>
            <a:r>
              <a:rPr lang="es-ES" sz="32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ven a vernos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para certificar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tu llegada</a:t>
            </a:r>
            <a:r>
              <a:rPr lang="es-ES" sz="32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r>
              <a:rPr lang="es-ES" sz="18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6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Horario de oficina de</a:t>
            </a:r>
            <a:r>
              <a:rPr lang="es-ES" sz="14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10 a 14 h.</a:t>
            </a:r>
            <a:endParaRPr sz="14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58;p9">
            <a:extLst>
              <a:ext uri="{FF2B5EF4-FFF2-40B4-BE49-F238E27FC236}">
                <a16:creationId xmlns:a16="http://schemas.microsoft.com/office/drawing/2014/main" id="{C7C35F52-99F3-5C4F-9865-25EEAC7A795E}"/>
              </a:ext>
            </a:extLst>
          </p:cNvPr>
          <p:cNvSpPr/>
          <p:nvPr/>
        </p:nvSpPr>
        <p:spPr>
          <a:xfrm>
            <a:off x="5463611" y="1572073"/>
            <a:ext cx="3734178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1600" dirty="0">
                <a:solidFill>
                  <a:srgbClr val="0065B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Nos encontrarás en el edificio </a:t>
            </a:r>
          </a:p>
          <a:p>
            <a:pPr lvl="0"/>
            <a:r>
              <a:rPr lang="es-ES" sz="1600" dirty="0">
                <a:solidFill>
                  <a:srgbClr val="0065B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Margalida Comes i Camps en la Oficina de Relaciones Internacionales.</a:t>
            </a:r>
          </a:p>
          <a:p>
            <a:pPr lvl="0"/>
            <a:r>
              <a:rPr lang="es-ES" sz="1600" b="1" dirty="0">
                <a:solidFill>
                  <a:srgbClr val="0065B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Importante</a:t>
            </a:r>
            <a:r>
              <a:rPr lang="es-ES" sz="1600" dirty="0">
                <a:solidFill>
                  <a:srgbClr val="0065B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pide </a:t>
            </a:r>
            <a:r>
              <a:rPr lang="es-ES" sz="1600" b="1" dirty="0">
                <a:solidFill>
                  <a:srgbClr val="0065B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cita previa </a:t>
            </a:r>
          </a:p>
          <a:p>
            <a:pPr lvl="0"/>
            <a:r>
              <a:rPr lang="es-ES" sz="1600" dirty="0">
                <a:solidFill>
                  <a:srgbClr val="0065B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en </a:t>
            </a:r>
            <a:r>
              <a:rPr lang="es-ES" sz="1600" b="1" dirty="0">
                <a:solidFill>
                  <a:srgbClr val="0065B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2"/>
              </a:rPr>
              <a:t>este enlace</a:t>
            </a:r>
            <a:r>
              <a:rPr lang="es-ES" sz="1600" dirty="0">
                <a:solidFill>
                  <a:srgbClr val="0065B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7C6D9EE-B1A6-184B-82E2-E043BE23C315}"/>
              </a:ext>
            </a:extLst>
          </p:cNvPr>
          <p:cNvSpPr/>
          <p:nvPr/>
        </p:nvSpPr>
        <p:spPr>
          <a:xfrm>
            <a:off x="228600" y="4617720"/>
            <a:ext cx="913088" cy="384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4173161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694</Words>
  <Application>Microsoft Office PowerPoint</Application>
  <PresentationFormat>Presentación en pantalla (16:9)</PresentationFormat>
  <Paragraphs>126</Paragraphs>
  <Slides>33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33</vt:i4>
      </vt:variant>
    </vt:vector>
  </HeadingPairs>
  <TitlesOfParts>
    <vt:vector size="43" baseType="lpstr">
      <vt:lpstr>Arial</vt:lpstr>
      <vt:lpstr>Arial Black</vt:lpstr>
      <vt:lpstr>Calibri</vt:lpstr>
      <vt:lpstr>Courier New</vt:lpstr>
      <vt:lpstr>UIBsans</vt:lpstr>
      <vt:lpstr>Verdana</vt:lpstr>
      <vt:lpstr>2_Tema de Office</vt:lpstr>
      <vt:lpstr>3_Tema de Office</vt:lpstr>
      <vt:lpstr>Diseño personalizado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Servei d'Identitat i Cultura UIB</Manager>
  <Company>Universitat de les Illes Balears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UIB</dc:title>
  <dc:subject>Presentació</dc:subject>
  <dc:creator>Servei d'Identitat i Cultura UIB</dc:creator>
  <cp:keywords/>
  <dc:description>Presentación basada en la plantilla institucional</dc:description>
  <cp:lastModifiedBy>Verónica Guillén Marín</cp:lastModifiedBy>
  <cp:revision>249</cp:revision>
  <cp:lastPrinted>2022-09-06T09:08:47Z</cp:lastPrinted>
  <dcterms:created xsi:type="dcterms:W3CDTF">2021-10-20T19:54:09Z</dcterms:created>
  <dcterms:modified xsi:type="dcterms:W3CDTF">2025-01-27T10:04:04Z</dcterms:modified>
  <cp:category>General</cp:category>
</cp:coreProperties>
</file>