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1"/>
    <p:sldMasterId id="2147483668" r:id="rId2"/>
    <p:sldMasterId id="2147483695" r:id="rId3"/>
    <p:sldMasterId id="2147483663" r:id="rId4"/>
  </p:sldMasterIdLst>
  <p:notesMasterIdLst>
    <p:notesMasterId r:id="rId39"/>
  </p:notesMasterIdLst>
  <p:handoutMasterIdLst>
    <p:handoutMasterId r:id="rId40"/>
  </p:handoutMasterIdLst>
  <p:sldIdLst>
    <p:sldId id="1577" r:id="rId5"/>
    <p:sldId id="1575" r:id="rId6"/>
    <p:sldId id="1578" r:id="rId7"/>
    <p:sldId id="1585" r:id="rId8"/>
    <p:sldId id="1593" r:id="rId9"/>
    <p:sldId id="1594" r:id="rId10"/>
    <p:sldId id="1595" r:id="rId11"/>
    <p:sldId id="1597" r:id="rId12"/>
    <p:sldId id="1620" r:id="rId13"/>
    <p:sldId id="1599" r:id="rId14"/>
    <p:sldId id="1623" r:id="rId15"/>
    <p:sldId id="1602" r:id="rId16"/>
    <p:sldId id="1603" r:id="rId17"/>
    <p:sldId id="1604" r:id="rId18"/>
    <p:sldId id="1605" r:id="rId19"/>
    <p:sldId id="1624" r:id="rId20"/>
    <p:sldId id="1625" r:id="rId21"/>
    <p:sldId id="1606" r:id="rId22"/>
    <p:sldId id="1601" r:id="rId23"/>
    <p:sldId id="1607" r:id="rId24"/>
    <p:sldId id="1608" r:id="rId25"/>
    <p:sldId id="1626" r:id="rId26"/>
    <p:sldId id="1600" r:id="rId27"/>
    <p:sldId id="1609" r:id="rId28"/>
    <p:sldId id="1598" r:id="rId29"/>
    <p:sldId id="1596" r:id="rId30"/>
    <p:sldId id="1610" r:id="rId31"/>
    <p:sldId id="1611" r:id="rId32"/>
    <p:sldId id="1612" r:id="rId33"/>
    <p:sldId id="1621" r:id="rId34"/>
    <p:sldId id="1616" r:id="rId35"/>
    <p:sldId id="1622" r:id="rId36"/>
    <p:sldId id="1619" r:id="rId37"/>
    <p:sldId id="1574" r:id="rId38"/>
  </p:sldIdLst>
  <p:sldSz cx="9144000" cy="5143500" type="screen16x9"/>
  <p:notesSz cx="6858000" cy="9144000"/>
  <p:defaultText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5BD"/>
    <a:srgbClr val="0060A8"/>
    <a:srgbClr val="92160C"/>
    <a:srgbClr val="C72E02"/>
    <a:srgbClr val="B11663"/>
    <a:srgbClr val="6265BD"/>
    <a:srgbClr val="006559"/>
    <a:srgbClr val="C0D3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10"/>
    <p:restoredTop sz="94674"/>
  </p:normalViewPr>
  <p:slideViewPr>
    <p:cSldViewPr snapToGrid="0" snapToObjects="1">
      <p:cViewPr varScale="1">
        <p:scale>
          <a:sx n="142" d="100"/>
          <a:sy n="142" d="100"/>
        </p:scale>
        <p:origin x="744" y="126"/>
      </p:cViewPr>
      <p:guideLst>
        <p:guide orient="horz" pos="1620"/>
        <p:guide pos="2880"/>
      </p:guideLst>
    </p:cSldViewPr>
  </p:slideViewPr>
  <p:notesTextViewPr>
    <p:cViewPr>
      <p:scale>
        <a:sx n="1" d="1"/>
        <a:sy n="1" d="1"/>
      </p:scale>
      <p:origin x="0" y="0"/>
    </p:cViewPr>
  </p:notesTextViewPr>
  <p:sorterViewPr>
    <p:cViewPr>
      <p:scale>
        <a:sx n="100" d="100"/>
        <a:sy n="100" d="100"/>
      </p:scale>
      <p:origin x="0" y="-7812"/>
    </p:cViewPr>
  </p:sorterViewPr>
  <p:notesViewPr>
    <p:cSldViewPr snapToGrid="0" snapToObjects="1">
      <p:cViewPr varScale="1">
        <p:scale>
          <a:sx n="79" d="100"/>
          <a:sy n="79" d="100"/>
        </p:scale>
        <p:origin x="1872" y="2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8AD51C66-DBC8-2B44-A0A6-12C3261CFF0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251B983E-C98B-D44B-A957-6ABF810EDDD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9FA234A-F504-D94A-889A-2153B466890F}" type="datetimeFigureOut">
              <a:rPr lang="es-ES" smtClean="0"/>
              <a:t>27/01/2025</a:t>
            </a:fld>
            <a:endParaRPr lang="es-ES"/>
          </a:p>
        </p:txBody>
      </p:sp>
      <p:sp>
        <p:nvSpPr>
          <p:cNvPr id="4" name="Marcador de pie de página 3">
            <a:extLst>
              <a:ext uri="{FF2B5EF4-FFF2-40B4-BE49-F238E27FC236}">
                <a16:creationId xmlns:a16="http://schemas.microsoft.com/office/drawing/2014/main" id="{60A2036E-5631-1845-B4E5-9C21012162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EEA66A81-F1D8-4F45-8B2E-CE7D9878867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023318-E879-FE42-8A62-E5E555131A8A}" type="slidenum">
              <a:rPr lang="es-ES" smtClean="0"/>
              <a:t>‹Nº›</a:t>
            </a:fld>
            <a:endParaRPr lang="es-ES"/>
          </a:p>
        </p:txBody>
      </p:sp>
    </p:spTree>
    <p:extLst>
      <p:ext uri="{BB962C8B-B14F-4D97-AF65-F5344CB8AC3E}">
        <p14:creationId xmlns:p14="http://schemas.microsoft.com/office/powerpoint/2010/main" val="24789466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6D56AE-E38B-624C-86BA-174FF7547E23}" type="datetimeFigureOut">
              <a:rPr lang="es-ES" smtClean="0"/>
              <a:t>27/01/2025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es-ES"/>
              <a:t>Editar los estilos de texto del patrón
Segundo nivel
Tercer nivel
Cuarto nivel
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D45DA2-E6DB-0148-A709-859BF6C4F3C7}" type="slidenum">
              <a:rPr lang="es-ES" smtClean="0"/>
              <a:t>‹Nº›</a:t>
            </a:fld>
            <a:endParaRPr lang="es-ES"/>
          </a:p>
        </p:txBody>
      </p:sp>
    </p:spTree>
    <p:extLst>
      <p:ext uri="{BB962C8B-B14F-4D97-AF65-F5344CB8AC3E}">
        <p14:creationId xmlns:p14="http://schemas.microsoft.com/office/powerpoint/2010/main" val="4238938306"/>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DDD45DA2-E6DB-0148-A709-859BF6C4F3C7}" type="slidenum">
              <a:rPr lang="es-ES" smtClean="0"/>
              <a:t>1</a:t>
            </a:fld>
            <a:endParaRPr lang="es-ES" dirty="0"/>
          </a:p>
        </p:txBody>
      </p:sp>
    </p:spTree>
    <p:extLst>
      <p:ext uri="{BB962C8B-B14F-4D97-AF65-F5344CB8AC3E}">
        <p14:creationId xmlns:p14="http://schemas.microsoft.com/office/powerpoint/2010/main" val="2210261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DDD45DA2-E6DB-0148-A709-859BF6C4F3C7}" type="slidenum">
              <a:rPr lang="es-ES" smtClean="0"/>
              <a:t>6</a:t>
            </a:fld>
            <a:endParaRPr lang="es-ES"/>
          </a:p>
        </p:txBody>
      </p:sp>
    </p:spTree>
    <p:extLst>
      <p:ext uri="{BB962C8B-B14F-4D97-AF65-F5344CB8AC3E}">
        <p14:creationId xmlns:p14="http://schemas.microsoft.com/office/powerpoint/2010/main" val="541682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DDD45DA2-E6DB-0148-A709-859BF6C4F3C7}" type="slidenum">
              <a:rPr lang="es-ES" smtClean="0"/>
              <a:t>22</a:t>
            </a:fld>
            <a:endParaRPr lang="es-ES"/>
          </a:p>
        </p:txBody>
      </p:sp>
    </p:spTree>
    <p:extLst>
      <p:ext uri="{BB962C8B-B14F-4D97-AF65-F5344CB8AC3E}">
        <p14:creationId xmlns:p14="http://schemas.microsoft.com/office/powerpoint/2010/main" val="9458923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Diapositiva de título">
    <p:bg>
      <p:bgPr>
        <a:solidFill>
          <a:schemeClr val="bg1"/>
        </a:solidFill>
        <a:effectLst/>
      </p:bgPr>
    </p:bg>
    <p:spTree>
      <p:nvGrpSpPr>
        <p:cNvPr id="1" name=""/>
        <p:cNvGrpSpPr/>
        <p:nvPr/>
      </p:nvGrpSpPr>
      <p:grpSpPr>
        <a:xfrm>
          <a:off x="0" y="0"/>
          <a:ext cx="0" cy="0"/>
          <a:chOff x="0" y="0"/>
          <a:chExt cx="0" cy="0"/>
        </a:xfrm>
      </p:grpSpPr>
      <p:sp>
        <p:nvSpPr>
          <p:cNvPr id="11" name="Marcador de posición de imagen 10">
            <a:extLst>
              <a:ext uri="{FF2B5EF4-FFF2-40B4-BE49-F238E27FC236}">
                <a16:creationId xmlns:a16="http://schemas.microsoft.com/office/drawing/2014/main" id="{467538D1-662A-6048-93EE-D155E47ACF76}"/>
              </a:ext>
            </a:extLst>
          </p:cNvPr>
          <p:cNvSpPr>
            <a:spLocks noGrp="1"/>
          </p:cNvSpPr>
          <p:nvPr>
            <p:ph type="pic" sz="quarter" idx="30" hasCustomPrompt="1"/>
          </p:nvPr>
        </p:nvSpPr>
        <p:spPr>
          <a:xfrm>
            <a:off x="3795541" y="0"/>
            <a:ext cx="5348459" cy="5143500"/>
          </a:xfrm>
          <a:prstGeom prst="rect">
            <a:avLst/>
          </a:prstGeom>
        </p:spPr>
        <p:txBody>
          <a:bodyPr/>
          <a:lstStyle>
            <a:lvl1pPr marL="0" indent="0" algn="r">
              <a:buNone/>
              <a:defRPr sz="1200"/>
            </a:lvl1pPr>
          </a:lstStyle>
          <a:p>
            <a:r>
              <a:rPr lang="es-ES"/>
              <a:t>    Fes clic a la </a:t>
            </a:r>
            <a:r>
              <a:rPr lang="es-ES" err="1"/>
              <a:t>icona</a:t>
            </a:r>
            <a:r>
              <a:rPr lang="es-ES"/>
              <a:t> per </a:t>
            </a:r>
            <a:r>
              <a:rPr lang="es-ES" err="1"/>
              <a:t>afegir</a:t>
            </a:r>
            <a:r>
              <a:rPr lang="es-ES"/>
              <a:t> la </a:t>
            </a:r>
            <a:r>
              <a:rPr lang="es-ES" err="1"/>
              <a:t>imatge</a:t>
            </a:r>
            <a:endParaRPr lang="es-ES"/>
          </a:p>
        </p:txBody>
      </p:sp>
      <p:sp>
        <p:nvSpPr>
          <p:cNvPr id="40" name="Marcador de posición de imagen 39">
            <a:extLst>
              <a:ext uri="{FF2B5EF4-FFF2-40B4-BE49-F238E27FC236}">
                <a16:creationId xmlns:a16="http://schemas.microsoft.com/office/drawing/2014/main" id="{54B10ABA-0997-4546-B43C-C07D790A580A}"/>
              </a:ext>
            </a:extLst>
          </p:cNvPr>
          <p:cNvSpPr>
            <a:spLocks noGrp="1" noChangeAspect="1"/>
          </p:cNvSpPr>
          <p:nvPr>
            <p:ph type="pic" sz="quarter" idx="32" hasCustomPrompt="1"/>
          </p:nvPr>
        </p:nvSpPr>
        <p:spPr>
          <a:xfrm flipH="1">
            <a:off x="0" y="0"/>
            <a:ext cx="4445391" cy="5143500"/>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effectLst>
            <a:outerShdw sx="1000" sy="1000" algn="ctr" rotWithShape="0">
              <a:srgbClr val="0065BD"/>
            </a:outerShdw>
          </a:effectLst>
        </p:spPr>
        <p:txBody>
          <a:bodyPr/>
          <a:lstStyle>
            <a:lvl1pPr marL="0" indent="0">
              <a:buNone/>
              <a:defRPr sz="800"/>
            </a:lvl1pPr>
          </a:lstStyle>
          <a:p>
            <a:r>
              <a:rPr lang="es-ES" err="1"/>
              <a:t>fons</a:t>
            </a:r>
            <a:endParaRPr lang="es-ES"/>
          </a:p>
        </p:txBody>
      </p:sp>
      <p:sp>
        <p:nvSpPr>
          <p:cNvPr id="28" name="Data">
            <a:extLst>
              <a:ext uri="{FF2B5EF4-FFF2-40B4-BE49-F238E27FC236}">
                <a16:creationId xmlns:a16="http://schemas.microsoft.com/office/drawing/2014/main" id="{FEC9C2A2-D85D-744D-A2C8-F72E20CB5212}"/>
              </a:ext>
            </a:extLst>
          </p:cNvPr>
          <p:cNvSpPr>
            <a:spLocks noGrp="1"/>
          </p:cNvSpPr>
          <p:nvPr>
            <p:ph type="body" sz="quarter" idx="31" hasCustomPrompt="1"/>
          </p:nvPr>
        </p:nvSpPr>
        <p:spPr>
          <a:xfrm>
            <a:off x="623277" y="4309218"/>
            <a:ext cx="3179299" cy="477560"/>
          </a:xfrm>
          <a:prstGeom prst="rect">
            <a:avLst/>
          </a:prstGeom>
        </p:spPr>
        <p:txBody>
          <a:bodyPr anchor="t">
            <a:noAutofit/>
          </a:bodyPr>
          <a:lstStyle>
            <a:lvl1pPr marL="0" indent="0">
              <a:buNone/>
              <a:defRPr sz="1400" baseline="0">
                <a:solidFill>
                  <a:schemeClr val="bg1"/>
                </a:solidFill>
                <a:latin typeface="Arial"/>
                <a:ea typeface="Verdana" panose="020B0604030504040204" pitchFamily="34" charset="0"/>
                <a:cs typeface="Arial"/>
              </a:defRPr>
            </a:lvl1pPr>
          </a:lstStyle>
          <a:p>
            <a:pPr lvl="0"/>
            <a:r>
              <a:rPr lang="en-US" altLang="ja-JP" dirty="0"/>
              <a:t>Data</a:t>
            </a:r>
            <a:endParaRPr lang="en-US" dirty="0"/>
          </a:p>
        </p:txBody>
      </p:sp>
      <p:sp>
        <p:nvSpPr>
          <p:cNvPr id="27" name="autor">
            <a:extLst>
              <a:ext uri="{FF2B5EF4-FFF2-40B4-BE49-F238E27FC236}">
                <a16:creationId xmlns:a16="http://schemas.microsoft.com/office/drawing/2014/main" id="{106205E5-B8A3-D946-A729-22E37A28F50A}"/>
              </a:ext>
            </a:extLst>
          </p:cNvPr>
          <p:cNvSpPr>
            <a:spLocks noGrp="1"/>
          </p:cNvSpPr>
          <p:nvPr>
            <p:ph type="body" sz="quarter" idx="15" hasCustomPrompt="1"/>
          </p:nvPr>
        </p:nvSpPr>
        <p:spPr>
          <a:xfrm>
            <a:off x="616242" y="3474936"/>
            <a:ext cx="3179299" cy="477560"/>
          </a:xfrm>
          <a:prstGeom prst="rect">
            <a:avLst/>
          </a:prstGeom>
        </p:spPr>
        <p:txBody>
          <a:bodyPr anchor="t">
            <a:noAutofit/>
          </a:bodyPr>
          <a:lstStyle>
            <a:lvl1pPr marL="0" indent="0">
              <a:buNone/>
              <a:defRPr sz="1800" baseline="0">
                <a:solidFill>
                  <a:schemeClr val="bg1"/>
                </a:solidFill>
                <a:latin typeface="Arial"/>
                <a:ea typeface="Verdana" panose="020B0604030504040204" pitchFamily="34" charset="0"/>
                <a:cs typeface="Arial"/>
              </a:defRPr>
            </a:lvl1pPr>
          </a:lstStyle>
          <a:p>
            <a:pPr lvl="0"/>
            <a:r>
              <a:rPr lang="en-US" altLang="ja-JP" dirty="0"/>
              <a:t>Autor</a:t>
            </a:r>
            <a:endParaRPr lang="en-US" dirty="0"/>
          </a:p>
        </p:txBody>
      </p:sp>
      <p:sp>
        <p:nvSpPr>
          <p:cNvPr id="25" name="títol">
            <a:extLst>
              <a:ext uri="{FF2B5EF4-FFF2-40B4-BE49-F238E27FC236}">
                <a16:creationId xmlns:a16="http://schemas.microsoft.com/office/drawing/2014/main" id="{B0D3C17A-E7CF-294B-91D1-877454D6BE15}"/>
              </a:ext>
            </a:extLst>
          </p:cNvPr>
          <p:cNvSpPr>
            <a:spLocks noGrp="1"/>
          </p:cNvSpPr>
          <p:nvPr>
            <p:ph type="body" sz="quarter" idx="14" hasCustomPrompt="1"/>
          </p:nvPr>
        </p:nvSpPr>
        <p:spPr>
          <a:xfrm>
            <a:off x="616243" y="2167500"/>
            <a:ext cx="3179299" cy="647650"/>
          </a:xfrm>
          <a:prstGeom prst="rect">
            <a:avLst/>
          </a:prstGeom>
        </p:spPr>
        <p:txBody>
          <a:bodyPr anchor="ctr">
            <a:noAutofit/>
          </a:bodyPr>
          <a:lstStyle>
            <a:lvl1pPr marL="0" indent="0">
              <a:buNone/>
              <a:defRPr sz="2800" b="1" baseline="0">
                <a:solidFill>
                  <a:schemeClr val="bg1"/>
                </a:solidFill>
                <a:latin typeface="Arial"/>
                <a:ea typeface="Verdana" panose="020B0604030504040204" pitchFamily="34" charset="0"/>
                <a:cs typeface="Arial"/>
              </a:defRPr>
            </a:lvl1pPr>
          </a:lstStyle>
          <a:p>
            <a:pPr lvl="0"/>
            <a:r>
              <a:rPr lang="en-US" dirty="0" err="1"/>
              <a:t>Títol</a:t>
            </a:r>
            <a:endParaRPr lang="en-US" dirty="0"/>
          </a:p>
        </p:txBody>
      </p:sp>
      <p:cxnSp>
        <p:nvCxnSpPr>
          <p:cNvPr id="18" name="separador">
            <a:extLst>
              <a:ext uri="{FF2B5EF4-FFF2-40B4-BE49-F238E27FC236}">
                <a16:creationId xmlns:a16="http://schemas.microsoft.com/office/drawing/2014/main" id="{DF81C924-9DBE-D943-9386-7C12E276A732}"/>
              </a:ext>
            </a:extLst>
          </p:cNvPr>
          <p:cNvCxnSpPr>
            <a:cxnSpLocks/>
          </p:cNvCxnSpPr>
          <p:nvPr/>
        </p:nvCxnSpPr>
        <p:spPr>
          <a:xfrm>
            <a:off x="623277" y="3295997"/>
            <a:ext cx="338063" cy="0"/>
          </a:xfrm>
          <a:prstGeom prst="line">
            <a:avLst/>
          </a:prstGeom>
          <a:ln w="19050" cmpd="sng">
            <a:solidFill>
              <a:srgbClr val="FFFFFF"/>
            </a:solidFill>
          </a:ln>
        </p:spPr>
        <p:style>
          <a:lnRef idx="2">
            <a:schemeClr val="accent1"/>
          </a:lnRef>
          <a:fillRef idx="0">
            <a:schemeClr val="accent1"/>
          </a:fillRef>
          <a:effectRef idx="1">
            <a:schemeClr val="accent1"/>
          </a:effectRef>
          <a:fontRef idx="minor">
            <a:schemeClr val="tx1"/>
          </a:fontRef>
        </p:style>
      </p:cxnSp>
      <p:pic>
        <p:nvPicPr>
          <p:cNvPr id="46" name="logo UIB">
            <a:extLst>
              <a:ext uri="{FF2B5EF4-FFF2-40B4-BE49-F238E27FC236}">
                <a16:creationId xmlns:a16="http://schemas.microsoft.com/office/drawing/2014/main" id="{B4AE55D0-0734-9E42-8081-E253842B5399}"/>
              </a:ext>
            </a:extLst>
          </p:cNvPr>
          <p:cNvPicPr preferRelativeResize="0">
            <a:picLocks/>
          </p:cNvPicPr>
          <p:nvPr userDrawn="1"/>
        </p:nvPicPr>
        <p:blipFill>
          <a:blip r:embed="rId3" cstate="screen">
            <a:extLst>
              <a:ext uri="{28A0092B-C50C-407E-A947-70E740481C1C}">
                <a14:useLocalDpi xmlns:a14="http://schemas.microsoft.com/office/drawing/2010/main"/>
              </a:ext>
            </a:extLst>
          </a:blip>
          <a:stretch>
            <a:fillRect/>
          </a:stretch>
        </p:blipFill>
        <p:spPr>
          <a:xfrm>
            <a:off x="203485" y="214247"/>
            <a:ext cx="2710409" cy="1015481"/>
          </a:xfrm>
          <a:prstGeom prst="rect">
            <a:avLst/>
          </a:prstGeom>
        </p:spPr>
      </p:pic>
    </p:spTree>
    <p:extLst>
      <p:ext uri="{BB962C8B-B14F-4D97-AF65-F5344CB8AC3E}">
        <p14:creationId xmlns:p14="http://schemas.microsoft.com/office/powerpoint/2010/main" val="1809311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1357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3" name="図プレースホルダー 5">
            <a:extLst>
              <a:ext uri="{FF2B5EF4-FFF2-40B4-BE49-F238E27FC236}">
                <a16:creationId xmlns:a16="http://schemas.microsoft.com/office/drawing/2014/main" id="{482760F4-69A8-2A41-B8BC-A9D3C4A51155}"/>
              </a:ext>
            </a:extLst>
          </p:cNvPr>
          <p:cNvSpPr>
            <a:spLocks noGrp="1"/>
          </p:cNvSpPr>
          <p:nvPr>
            <p:ph type="pic" sz="quarter" idx="10" hasCustomPrompt="1"/>
          </p:nvPr>
        </p:nvSpPr>
        <p:spPr>
          <a:xfrm>
            <a:off x="1111348" y="861192"/>
            <a:ext cx="3179299" cy="1417774"/>
          </a:xfrm>
          <a:prstGeom prst="rect">
            <a:avLst/>
          </a:prstGeom>
        </p:spPr>
        <p:txBody>
          <a:bodyPr/>
          <a:lstStyle>
            <a:lvl1pPr marL="0" indent="0">
              <a:buNone/>
              <a:defRPr sz="1200">
                <a:latin typeface="Arial"/>
                <a:cs typeface="Arial"/>
              </a:defRPr>
            </a:lvl1pPr>
          </a:lstStyle>
          <a:p>
            <a:r>
              <a:rPr lang="es-ES"/>
              <a:t>Fes clic a la </a:t>
            </a:r>
            <a:r>
              <a:rPr lang="es-ES" err="1"/>
              <a:t>icona</a:t>
            </a:r>
            <a:r>
              <a:rPr lang="es-ES"/>
              <a:t> per </a:t>
            </a:r>
            <a:r>
              <a:rPr lang="es-ES" err="1"/>
              <a:t>afegir</a:t>
            </a:r>
            <a:r>
              <a:rPr lang="es-ES"/>
              <a:t> la </a:t>
            </a:r>
            <a:r>
              <a:rPr lang="es-ES" err="1"/>
              <a:t>imatge</a:t>
            </a:r>
            <a:endParaRPr lang="en-US"/>
          </a:p>
          <a:p>
            <a:endParaRPr lang="en-US"/>
          </a:p>
          <a:p>
            <a:r>
              <a:rPr lang="en-US"/>
              <a:t>                </a:t>
            </a:r>
          </a:p>
          <a:p>
            <a:endParaRPr lang="en-US"/>
          </a:p>
        </p:txBody>
      </p:sp>
      <p:sp>
        <p:nvSpPr>
          <p:cNvPr id="4" name="図プレースホルダー 5">
            <a:extLst>
              <a:ext uri="{FF2B5EF4-FFF2-40B4-BE49-F238E27FC236}">
                <a16:creationId xmlns:a16="http://schemas.microsoft.com/office/drawing/2014/main" id="{8124FE6F-334D-5547-AF5E-4773E1C3A04F}"/>
              </a:ext>
            </a:extLst>
          </p:cNvPr>
          <p:cNvSpPr>
            <a:spLocks noGrp="1"/>
          </p:cNvSpPr>
          <p:nvPr>
            <p:ph type="pic" sz="quarter" idx="11" hasCustomPrompt="1"/>
          </p:nvPr>
        </p:nvSpPr>
        <p:spPr>
          <a:xfrm>
            <a:off x="4879145" y="861192"/>
            <a:ext cx="3179299" cy="1417774"/>
          </a:xfrm>
          <a:prstGeom prst="rect">
            <a:avLst/>
          </a:prstGeom>
        </p:spPr>
        <p:txBody>
          <a:bodyPr/>
          <a:lstStyle>
            <a:lvl1pPr marL="0" marR="0" indent="0" algn="l" defTabSz="685800" rtl="0" eaLnBrk="1" fontAlgn="auto" latinLnBrk="0" hangingPunct="1">
              <a:lnSpc>
                <a:spcPct val="90000"/>
              </a:lnSpc>
              <a:spcBef>
                <a:spcPts val="750"/>
              </a:spcBef>
              <a:spcAft>
                <a:spcPts val="0"/>
              </a:spcAft>
              <a:buClr>
                <a:srgbClr val="0065BD"/>
              </a:buClr>
              <a:buSzTx/>
              <a:buFont typeface="Courier New" panose="02070309020205020404" pitchFamily="49" charset="0"/>
              <a:buNone/>
              <a:tabLst/>
              <a:defRPr sz="1200">
                <a:latin typeface="Arial"/>
                <a:cs typeface="Arial"/>
              </a:defRPr>
            </a:lvl1pPr>
          </a:lstStyle>
          <a:p>
            <a:pPr marL="0" marR="0" lvl="0" indent="0" algn="l" defTabSz="685800" rtl="0" eaLnBrk="1" fontAlgn="auto" latinLnBrk="0" hangingPunct="1">
              <a:lnSpc>
                <a:spcPct val="90000"/>
              </a:lnSpc>
              <a:spcBef>
                <a:spcPts val="750"/>
              </a:spcBef>
              <a:spcAft>
                <a:spcPts val="0"/>
              </a:spcAft>
              <a:buClr>
                <a:srgbClr val="0065BD"/>
              </a:buClr>
              <a:buSzTx/>
              <a:buFont typeface="Courier New" panose="02070309020205020404" pitchFamily="49" charset="0"/>
              <a:buNone/>
              <a:tabLst/>
              <a:defRPr/>
            </a:pPr>
            <a:r>
              <a:rPr lang="es-ES"/>
              <a:t>Fes clic a la </a:t>
            </a:r>
            <a:r>
              <a:rPr lang="es-ES" err="1"/>
              <a:t>icona</a:t>
            </a:r>
            <a:r>
              <a:rPr lang="es-ES"/>
              <a:t> per </a:t>
            </a:r>
            <a:r>
              <a:rPr lang="es-ES" err="1"/>
              <a:t>afegir</a:t>
            </a:r>
            <a:r>
              <a:rPr lang="es-ES"/>
              <a:t> la </a:t>
            </a:r>
            <a:r>
              <a:rPr lang="es-ES" err="1"/>
              <a:t>imatge</a:t>
            </a:r>
            <a:endParaRPr lang="en-US"/>
          </a:p>
          <a:p>
            <a:endParaRPr lang="en-US"/>
          </a:p>
          <a:p>
            <a:endParaRPr lang="en-US"/>
          </a:p>
          <a:p>
            <a:r>
              <a:rPr lang="en-US"/>
              <a:t>                </a:t>
            </a:r>
          </a:p>
          <a:p>
            <a:endParaRPr lang="en-US"/>
          </a:p>
        </p:txBody>
      </p:sp>
      <p:sp>
        <p:nvSpPr>
          <p:cNvPr id="7" name="テキスト プレースホルダー 11">
            <a:extLst>
              <a:ext uri="{FF2B5EF4-FFF2-40B4-BE49-F238E27FC236}">
                <a16:creationId xmlns:a16="http://schemas.microsoft.com/office/drawing/2014/main" id="{FB29DA20-88B2-0048-B42A-ED52D6F7F930}"/>
              </a:ext>
            </a:extLst>
          </p:cNvPr>
          <p:cNvSpPr>
            <a:spLocks noGrp="1"/>
          </p:cNvSpPr>
          <p:nvPr>
            <p:ph type="body" sz="quarter" idx="14" hasCustomPrompt="1"/>
          </p:nvPr>
        </p:nvSpPr>
        <p:spPr>
          <a:xfrm>
            <a:off x="1111348" y="2498606"/>
            <a:ext cx="3179299" cy="647650"/>
          </a:xfrm>
          <a:prstGeom prst="rect">
            <a:avLst/>
          </a:prstGeom>
        </p:spPr>
        <p:txBody>
          <a:bodyPr anchor="ctr">
            <a:noAutofit/>
          </a:bodyPr>
          <a:lstStyle>
            <a:lvl1pPr marL="0" indent="0">
              <a:buNone/>
              <a:defRPr sz="2000" b="1" baseline="0">
                <a:solidFill>
                  <a:srgbClr val="0065BD"/>
                </a:solidFill>
                <a:latin typeface="Arial"/>
                <a:ea typeface="Verdana" panose="020B0604030504040204" pitchFamily="34" charset="0"/>
                <a:cs typeface="Arial"/>
              </a:defRPr>
            </a:lvl1pPr>
          </a:lstStyle>
          <a:p>
            <a:pPr lvl="0"/>
            <a:r>
              <a:rPr lang="en-US" altLang="ja-JP" dirty="0"/>
              <a:t>Text </a:t>
            </a:r>
            <a:endParaRPr lang="en-US" dirty="0"/>
          </a:p>
        </p:txBody>
      </p:sp>
      <p:sp>
        <p:nvSpPr>
          <p:cNvPr id="8" name="テキスト プレースホルダー 11">
            <a:extLst>
              <a:ext uri="{FF2B5EF4-FFF2-40B4-BE49-F238E27FC236}">
                <a16:creationId xmlns:a16="http://schemas.microsoft.com/office/drawing/2014/main" id="{05D79822-3B9F-AB4B-89D8-8E60000A0B24}"/>
              </a:ext>
            </a:extLst>
          </p:cNvPr>
          <p:cNvSpPr>
            <a:spLocks noGrp="1"/>
          </p:cNvSpPr>
          <p:nvPr>
            <p:ph type="body" sz="quarter" idx="15" hasCustomPrompt="1"/>
          </p:nvPr>
        </p:nvSpPr>
        <p:spPr>
          <a:xfrm>
            <a:off x="1111348" y="3146256"/>
            <a:ext cx="3179299" cy="1042482"/>
          </a:xfrm>
          <a:prstGeom prst="rect">
            <a:avLst/>
          </a:prstGeom>
        </p:spPr>
        <p:txBody>
          <a:bodyPr anchor="t">
            <a:noAutofit/>
          </a:bodyPr>
          <a:lstStyle>
            <a:lvl1pPr marL="0" indent="0">
              <a:buNone/>
              <a:defRPr sz="1800" baseline="0">
                <a:solidFill>
                  <a:schemeClr val="tx1">
                    <a:lumMod val="85000"/>
                    <a:lumOff val="15000"/>
                  </a:schemeClr>
                </a:solidFill>
                <a:latin typeface="Arial"/>
                <a:ea typeface="Verdana" panose="020B0604030504040204" pitchFamily="34" charset="0"/>
                <a:cs typeface="Arial"/>
              </a:defRPr>
            </a:lvl1pPr>
          </a:lstStyle>
          <a:p>
            <a:pPr lvl="0"/>
            <a:r>
              <a:rPr lang="en-US" altLang="ja-JP" dirty="0"/>
              <a:t>Text</a:t>
            </a:r>
            <a:endParaRPr lang="en-US" dirty="0"/>
          </a:p>
        </p:txBody>
      </p:sp>
      <p:sp>
        <p:nvSpPr>
          <p:cNvPr id="9" name="テキスト プレースホルダー 11">
            <a:extLst>
              <a:ext uri="{FF2B5EF4-FFF2-40B4-BE49-F238E27FC236}">
                <a16:creationId xmlns:a16="http://schemas.microsoft.com/office/drawing/2014/main" id="{3EE99D23-C820-9842-A637-10B5B56B3B78}"/>
              </a:ext>
            </a:extLst>
          </p:cNvPr>
          <p:cNvSpPr>
            <a:spLocks noGrp="1"/>
          </p:cNvSpPr>
          <p:nvPr>
            <p:ph type="body" sz="quarter" idx="16" hasCustomPrompt="1"/>
          </p:nvPr>
        </p:nvSpPr>
        <p:spPr>
          <a:xfrm>
            <a:off x="4879145" y="2498606"/>
            <a:ext cx="3179299" cy="647650"/>
          </a:xfrm>
          <a:prstGeom prst="rect">
            <a:avLst/>
          </a:prstGeom>
        </p:spPr>
        <p:txBody>
          <a:bodyPr anchor="ctr">
            <a:noAutofit/>
          </a:bodyPr>
          <a:lstStyle>
            <a:lvl1pPr marL="0" indent="0">
              <a:buNone/>
              <a:defRPr sz="2000" b="1" baseline="0">
                <a:solidFill>
                  <a:srgbClr val="0065BD"/>
                </a:solidFill>
                <a:latin typeface="Arial"/>
                <a:ea typeface="Verdana" panose="020B0604030504040204" pitchFamily="34" charset="0"/>
                <a:cs typeface="Arial"/>
              </a:defRPr>
            </a:lvl1pPr>
          </a:lstStyle>
          <a:p>
            <a:pPr lvl="0"/>
            <a:r>
              <a:rPr lang="en-US" altLang="ja-JP" dirty="0"/>
              <a:t>Text</a:t>
            </a:r>
            <a:endParaRPr lang="en-US" dirty="0"/>
          </a:p>
        </p:txBody>
      </p:sp>
      <p:sp>
        <p:nvSpPr>
          <p:cNvPr id="10" name="テキスト プレースホルダー 11">
            <a:extLst>
              <a:ext uri="{FF2B5EF4-FFF2-40B4-BE49-F238E27FC236}">
                <a16:creationId xmlns:a16="http://schemas.microsoft.com/office/drawing/2014/main" id="{CB129EB4-E297-9D4C-8CF3-7C915FD1D28A}"/>
              </a:ext>
            </a:extLst>
          </p:cNvPr>
          <p:cNvSpPr>
            <a:spLocks noGrp="1"/>
          </p:cNvSpPr>
          <p:nvPr>
            <p:ph type="body" sz="quarter" idx="17" hasCustomPrompt="1"/>
          </p:nvPr>
        </p:nvSpPr>
        <p:spPr>
          <a:xfrm>
            <a:off x="4879145" y="3146256"/>
            <a:ext cx="3179299" cy="1042482"/>
          </a:xfrm>
          <a:prstGeom prst="rect">
            <a:avLst/>
          </a:prstGeom>
        </p:spPr>
        <p:txBody>
          <a:bodyPr anchor="t">
            <a:noAutofit/>
          </a:bodyPr>
          <a:lstStyle>
            <a:lvl1pPr marL="0" indent="0">
              <a:buNone/>
              <a:defRPr sz="1800" baseline="0">
                <a:solidFill>
                  <a:schemeClr val="tx1">
                    <a:lumMod val="85000"/>
                    <a:lumOff val="15000"/>
                  </a:schemeClr>
                </a:solidFill>
                <a:latin typeface="Arial"/>
                <a:ea typeface="Verdana" panose="020B0604030504040204" pitchFamily="34" charset="0"/>
                <a:cs typeface="Arial"/>
              </a:defRPr>
            </a:lvl1pPr>
          </a:lstStyle>
          <a:p>
            <a:pPr lvl="0"/>
            <a:r>
              <a:rPr lang="en-US" altLang="ja-JP" dirty="0"/>
              <a:t>Text</a:t>
            </a:r>
            <a:endParaRPr lang="en-US" dirty="0"/>
          </a:p>
        </p:txBody>
      </p:sp>
      <p:cxnSp>
        <p:nvCxnSpPr>
          <p:cNvPr id="12" name="Conector recto 11">
            <a:extLst>
              <a:ext uri="{FF2B5EF4-FFF2-40B4-BE49-F238E27FC236}">
                <a16:creationId xmlns:a16="http://schemas.microsoft.com/office/drawing/2014/main" id="{679E2AFA-1D91-C74B-9A43-9B125C03A530}"/>
              </a:ext>
            </a:extLst>
          </p:cNvPr>
          <p:cNvCxnSpPr/>
          <p:nvPr userDrawn="1"/>
        </p:nvCxnSpPr>
        <p:spPr>
          <a:xfrm>
            <a:off x="4614203" y="557079"/>
            <a:ext cx="0" cy="4262511"/>
          </a:xfrm>
          <a:prstGeom prst="line">
            <a:avLst/>
          </a:prstGeom>
        </p:spPr>
        <p:style>
          <a:lnRef idx="1">
            <a:schemeClr val="accent1"/>
          </a:lnRef>
          <a:fillRef idx="0">
            <a:schemeClr val="accent1"/>
          </a:fillRef>
          <a:effectRef idx="0">
            <a:schemeClr val="accent1"/>
          </a:effectRef>
          <a:fontRef idx="minor">
            <a:schemeClr val="tx1"/>
          </a:fontRef>
        </p:style>
      </p:cxnSp>
      <p:sp>
        <p:nvSpPr>
          <p:cNvPr id="11" name="Marcador de texto 5">
            <a:extLst>
              <a:ext uri="{FF2B5EF4-FFF2-40B4-BE49-F238E27FC236}">
                <a16:creationId xmlns:a16="http://schemas.microsoft.com/office/drawing/2014/main" id="{88D71AF0-430D-4A49-B590-D4BB65A608C5}"/>
              </a:ext>
            </a:extLst>
          </p:cNvPr>
          <p:cNvSpPr>
            <a:spLocks noGrp="1"/>
          </p:cNvSpPr>
          <p:nvPr>
            <p:ph type="body" sz="quarter" idx="22" hasCustomPrompt="1"/>
          </p:nvPr>
        </p:nvSpPr>
        <p:spPr>
          <a:xfrm>
            <a:off x="0" y="187747"/>
            <a:ext cx="1610211" cy="374461"/>
          </a:xfrm>
          <a:prstGeom prst="rect">
            <a:avLst/>
          </a:prstGeom>
          <a:solidFill>
            <a:srgbClr val="0065BD"/>
          </a:solidFill>
        </p:spPr>
        <p:txBody>
          <a:bodyPr wrap="none">
            <a:spAutoFit/>
          </a:bodyPr>
          <a:lstStyle>
            <a:lvl1pPr marL="0" indent="0">
              <a:buNone/>
              <a:defRPr sz="2000">
                <a:solidFill>
                  <a:schemeClr val="bg1"/>
                </a:solidFill>
                <a:latin typeface="Arial"/>
                <a:cs typeface="Arial"/>
              </a:defRPr>
            </a:lvl1pPr>
          </a:lstStyle>
          <a:p>
            <a:r>
              <a:rPr lang="es-ES" dirty="0" err="1"/>
              <a:t>Introduir</a:t>
            </a:r>
            <a:r>
              <a:rPr lang="es-ES" dirty="0"/>
              <a:t> </a:t>
            </a:r>
            <a:r>
              <a:rPr lang="es-ES" dirty="0" err="1"/>
              <a:t>títol</a:t>
            </a:r>
            <a:endParaRPr lang="es-ES" dirty="0"/>
          </a:p>
        </p:txBody>
      </p:sp>
    </p:spTree>
    <p:extLst>
      <p:ext uri="{BB962C8B-B14F-4D97-AF65-F5344CB8AC3E}">
        <p14:creationId xmlns:p14="http://schemas.microsoft.com/office/powerpoint/2010/main" val="2027407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Diapositiva de título">
    <p:spTree>
      <p:nvGrpSpPr>
        <p:cNvPr id="1" name=""/>
        <p:cNvGrpSpPr/>
        <p:nvPr/>
      </p:nvGrpSpPr>
      <p:grpSpPr>
        <a:xfrm>
          <a:off x="0" y="0"/>
          <a:ext cx="0" cy="0"/>
          <a:chOff x="0" y="0"/>
          <a:chExt cx="0" cy="0"/>
        </a:xfrm>
      </p:grpSpPr>
      <p:sp>
        <p:nvSpPr>
          <p:cNvPr id="17" name="テキスト プレースホルダー 11">
            <a:extLst>
              <a:ext uri="{FF2B5EF4-FFF2-40B4-BE49-F238E27FC236}">
                <a16:creationId xmlns:a16="http://schemas.microsoft.com/office/drawing/2014/main" id="{14FDB8BA-F42D-6749-A6FE-F8626A0A861B}"/>
              </a:ext>
            </a:extLst>
          </p:cNvPr>
          <p:cNvSpPr>
            <a:spLocks noGrp="1"/>
          </p:cNvSpPr>
          <p:nvPr>
            <p:ph type="body" sz="quarter" idx="18" hasCustomPrompt="1"/>
          </p:nvPr>
        </p:nvSpPr>
        <p:spPr>
          <a:xfrm>
            <a:off x="242476" y="1567795"/>
            <a:ext cx="2542928" cy="647650"/>
          </a:xfrm>
          <a:prstGeom prst="rect">
            <a:avLst/>
          </a:prstGeom>
        </p:spPr>
        <p:txBody>
          <a:bodyPr anchor="ctr">
            <a:noAutofit/>
          </a:bodyPr>
          <a:lstStyle>
            <a:lvl1pPr marL="0" indent="0">
              <a:buNone/>
              <a:defRPr sz="2000" b="1" baseline="0">
                <a:solidFill>
                  <a:schemeClr val="accent1"/>
                </a:solidFill>
                <a:latin typeface="Arial"/>
                <a:ea typeface="Verdana" panose="020B0604030504040204" pitchFamily="34" charset="0"/>
                <a:cs typeface="Arial"/>
              </a:defRPr>
            </a:lvl1pPr>
          </a:lstStyle>
          <a:p>
            <a:pPr lvl="0"/>
            <a:r>
              <a:rPr lang="en-US" altLang="ja-JP" dirty="0"/>
              <a:t>Text </a:t>
            </a:r>
            <a:endParaRPr lang="en-US" dirty="0"/>
          </a:p>
        </p:txBody>
      </p:sp>
      <p:sp>
        <p:nvSpPr>
          <p:cNvPr id="18" name="テキスト プレースホルダー 11">
            <a:extLst>
              <a:ext uri="{FF2B5EF4-FFF2-40B4-BE49-F238E27FC236}">
                <a16:creationId xmlns:a16="http://schemas.microsoft.com/office/drawing/2014/main" id="{0EE895D8-BE11-6D4D-8746-280A157F4AD7}"/>
              </a:ext>
            </a:extLst>
          </p:cNvPr>
          <p:cNvSpPr>
            <a:spLocks noGrp="1"/>
          </p:cNvSpPr>
          <p:nvPr>
            <p:ph type="body" sz="quarter" idx="19" hasCustomPrompt="1"/>
          </p:nvPr>
        </p:nvSpPr>
        <p:spPr>
          <a:xfrm>
            <a:off x="242475" y="2215445"/>
            <a:ext cx="2542929" cy="1042482"/>
          </a:xfrm>
          <a:prstGeom prst="rect">
            <a:avLst/>
          </a:prstGeom>
        </p:spPr>
        <p:txBody>
          <a:bodyPr anchor="t">
            <a:noAutofit/>
          </a:bodyPr>
          <a:lstStyle>
            <a:lvl1pPr marL="0" indent="0">
              <a:buNone/>
              <a:defRPr sz="2000" b="0" baseline="0">
                <a:solidFill>
                  <a:schemeClr val="tx1">
                    <a:lumMod val="85000"/>
                    <a:lumOff val="15000"/>
                  </a:schemeClr>
                </a:solidFill>
                <a:latin typeface="Arial"/>
                <a:ea typeface="Verdana" panose="020B0604030504040204" pitchFamily="34" charset="0"/>
                <a:cs typeface="Arial"/>
              </a:defRPr>
            </a:lvl1pPr>
          </a:lstStyle>
          <a:p>
            <a:pPr lvl="0"/>
            <a:r>
              <a:rPr lang="en-US" altLang="ja-JP" dirty="0"/>
              <a:t>Text</a:t>
            </a:r>
            <a:endParaRPr lang="en-US" dirty="0"/>
          </a:p>
        </p:txBody>
      </p:sp>
      <p:sp>
        <p:nvSpPr>
          <p:cNvPr id="23" name="Marcador de texto 5">
            <a:extLst>
              <a:ext uri="{FF2B5EF4-FFF2-40B4-BE49-F238E27FC236}">
                <a16:creationId xmlns:a16="http://schemas.microsoft.com/office/drawing/2014/main" id="{6B2B9371-77D1-F94A-86FB-1A755BB7172E}"/>
              </a:ext>
            </a:extLst>
          </p:cNvPr>
          <p:cNvSpPr>
            <a:spLocks noGrp="1"/>
          </p:cNvSpPr>
          <p:nvPr>
            <p:ph type="body" sz="quarter" idx="22" hasCustomPrompt="1"/>
          </p:nvPr>
        </p:nvSpPr>
        <p:spPr>
          <a:xfrm>
            <a:off x="0" y="187747"/>
            <a:ext cx="1610211" cy="374461"/>
          </a:xfrm>
          <a:prstGeom prst="rect">
            <a:avLst/>
          </a:prstGeom>
          <a:solidFill>
            <a:srgbClr val="0065BD"/>
          </a:solidFill>
        </p:spPr>
        <p:txBody>
          <a:bodyPr wrap="none">
            <a:spAutoFit/>
          </a:bodyPr>
          <a:lstStyle>
            <a:lvl1pPr marL="0" indent="0">
              <a:buNone/>
              <a:defRPr sz="2000">
                <a:solidFill>
                  <a:schemeClr val="bg1"/>
                </a:solidFill>
                <a:latin typeface="Arial"/>
                <a:cs typeface="Arial"/>
              </a:defRPr>
            </a:lvl1pPr>
          </a:lstStyle>
          <a:p>
            <a:r>
              <a:rPr lang="es-ES" dirty="0" err="1"/>
              <a:t>Introduir</a:t>
            </a:r>
            <a:r>
              <a:rPr lang="es-ES" dirty="0"/>
              <a:t> </a:t>
            </a:r>
            <a:r>
              <a:rPr lang="es-ES" dirty="0" err="1"/>
              <a:t>títol</a:t>
            </a:r>
            <a:endParaRPr lang="es-ES" dirty="0"/>
          </a:p>
        </p:txBody>
      </p:sp>
      <p:sp>
        <p:nvSpPr>
          <p:cNvPr id="29" name="テキスト プレースホルダー 11">
            <a:extLst>
              <a:ext uri="{FF2B5EF4-FFF2-40B4-BE49-F238E27FC236}">
                <a16:creationId xmlns:a16="http://schemas.microsoft.com/office/drawing/2014/main" id="{A5343D3C-3974-2144-8673-5DA9215303C0}"/>
              </a:ext>
            </a:extLst>
          </p:cNvPr>
          <p:cNvSpPr>
            <a:spLocks noGrp="1"/>
          </p:cNvSpPr>
          <p:nvPr>
            <p:ph type="body" sz="quarter" idx="23" hasCustomPrompt="1"/>
          </p:nvPr>
        </p:nvSpPr>
        <p:spPr>
          <a:xfrm>
            <a:off x="3180279" y="1567795"/>
            <a:ext cx="2542928" cy="647650"/>
          </a:xfrm>
          <a:prstGeom prst="rect">
            <a:avLst/>
          </a:prstGeom>
        </p:spPr>
        <p:txBody>
          <a:bodyPr anchor="ctr">
            <a:noAutofit/>
          </a:bodyPr>
          <a:lstStyle>
            <a:lvl1pPr marL="0" indent="0">
              <a:buNone/>
              <a:defRPr sz="2000" b="1" baseline="0">
                <a:solidFill>
                  <a:schemeClr val="accent1"/>
                </a:solidFill>
                <a:latin typeface="Arial"/>
                <a:ea typeface="Verdana" panose="020B0604030504040204" pitchFamily="34" charset="0"/>
                <a:cs typeface="Arial"/>
              </a:defRPr>
            </a:lvl1pPr>
          </a:lstStyle>
          <a:p>
            <a:pPr lvl="0"/>
            <a:r>
              <a:rPr lang="en-US" altLang="ja-JP" dirty="0"/>
              <a:t>Text </a:t>
            </a:r>
            <a:endParaRPr lang="en-US" dirty="0"/>
          </a:p>
        </p:txBody>
      </p:sp>
      <p:sp>
        <p:nvSpPr>
          <p:cNvPr id="30" name="テキスト プレースホルダー 11">
            <a:extLst>
              <a:ext uri="{FF2B5EF4-FFF2-40B4-BE49-F238E27FC236}">
                <a16:creationId xmlns:a16="http://schemas.microsoft.com/office/drawing/2014/main" id="{F073CBD0-6A3C-CF4E-846E-56E56DDC1217}"/>
              </a:ext>
            </a:extLst>
          </p:cNvPr>
          <p:cNvSpPr>
            <a:spLocks noGrp="1"/>
          </p:cNvSpPr>
          <p:nvPr>
            <p:ph type="body" sz="quarter" idx="24" hasCustomPrompt="1"/>
          </p:nvPr>
        </p:nvSpPr>
        <p:spPr>
          <a:xfrm>
            <a:off x="3180278" y="2215445"/>
            <a:ext cx="2542929" cy="1042482"/>
          </a:xfrm>
          <a:prstGeom prst="rect">
            <a:avLst/>
          </a:prstGeom>
        </p:spPr>
        <p:txBody>
          <a:bodyPr anchor="t">
            <a:noAutofit/>
          </a:bodyPr>
          <a:lstStyle>
            <a:lvl1pPr marL="0" indent="0">
              <a:buNone/>
              <a:defRPr sz="2000" b="0" baseline="0">
                <a:solidFill>
                  <a:schemeClr val="tx1">
                    <a:lumMod val="85000"/>
                    <a:lumOff val="15000"/>
                  </a:schemeClr>
                </a:solidFill>
                <a:latin typeface="Arial"/>
                <a:ea typeface="Verdana" panose="020B0604030504040204" pitchFamily="34" charset="0"/>
                <a:cs typeface="Arial"/>
              </a:defRPr>
            </a:lvl1pPr>
          </a:lstStyle>
          <a:p>
            <a:pPr lvl="0"/>
            <a:r>
              <a:rPr lang="en-US" altLang="ja-JP" dirty="0"/>
              <a:t>Text</a:t>
            </a:r>
            <a:endParaRPr lang="en-US" dirty="0"/>
          </a:p>
        </p:txBody>
      </p:sp>
      <p:sp>
        <p:nvSpPr>
          <p:cNvPr id="31" name="テキスト プレースホルダー 11">
            <a:extLst>
              <a:ext uri="{FF2B5EF4-FFF2-40B4-BE49-F238E27FC236}">
                <a16:creationId xmlns:a16="http://schemas.microsoft.com/office/drawing/2014/main" id="{4A9B98A3-6D03-A441-9D36-56D5F9AEF9C1}"/>
              </a:ext>
            </a:extLst>
          </p:cNvPr>
          <p:cNvSpPr>
            <a:spLocks noGrp="1"/>
          </p:cNvSpPr>
          <p:nvPr>
            <p:ph type="body" sz="quarter" idx="25" hasCustomPrompt="1"/>
          </p:nvPr>
        </p:nvSpPr>
        <p:spPr>
          <a:xfrm>
            <a:off x="6118081" y="1567795"/>
            <a:ext cx="2542928" cy="647650"/>
          </a:xfrm>
          <a:prstGeom prst="rect">
            <a:avLst/>
          </a:prstGeom>
        </p:spPr>
        <p:txBody>
          <a:bodyPr anchor="ctr">
            <a:noAutofit/>
          </a:bodyPr>
          <a:lstStyle>
            <a:lvl1pPr marL="0" indent="0">
              <a:buNone/>
              <a:defRPr sz="2000" b="1" baseline="0">
                <a:solidFill>
                  <a:schemeClr val="accent1"/>
                </a:solidFill>
                <a:latin typeface="Arial"/>
                <a:ea typeface="Verdana" panose="020B0604030504040204" pitchFamily="34" charset="0"/>
                <a:cs typeface="Arial"/>
              </a:defRPr>
            </a:lvl1pPr>
          </a:lstStyle>
          <a:p>
            <a:pPr lvl="0"/>
            <a:r>
              <a:rPr lang="en-US" altLang="ja-JP" dirty="0"/>
              <a:t>Text </a:t>
            </a:r>
            <a:endParaRPr lang="en-US" dirty="0"/>
          </a:p>
        </p:txBody>
      </p:sp>
      <p:sp>
        <p:nvSpPr>
          <p:cNvPr id="32" name="テキスト プレースホルダー 11">
            <a:extLst>
              <a:ext uri="{FF2B5EF4-FFF2-40B4-BE49-F238E27FC236}">
                <a16:creationId xmlns:a16="http://schemas.microsoft.com/office/drawing/2014/main" id="{8D364541-71BE-EA49-9C43-430EBAEE8FA5}"/>
              </a:ext>
            </a:extLst>
          </p:cNvPr>
          <p:cNvSpPr>
            <a:spLocks noGrp="1"/>
          </p:cNvSpPr>
          <p:nvPr>
            <p:ph type="body" sz="quarter" idx="26" hasCustomPrompt="1"/>
          </p:nvPr>
        </p:nvSpPr>
        <p:spPr>
          <a:xfrm>
            <a:off x="6118080" y="2215445"/>
            <a:ext cx="2542929" cy="1042482"/>
          </a:xfrm>
          <a:prstGeom prst="rect">
            <a:avLst/>
          </a:prstGeom>
        </p:spPr>
        <p:txBody>
          <a:bodyPr anchor="t">
            <a:noAutofit/>
          </a:bodyPr>
          <a:lstStyle>
            <a:lvl1pPr marL="0" indent="0">
              <a:buNone/>
              <a:defRPr sz="2000" b="0" baseline="0">
                <a:solidFill>
                  <a:schemeClr val="tx1">
                    <a:lumMod val="85000"/>
                    <a:lumOff val="15000"/>
                  </a:schemeClr>
                </a:solidFill>
                <a:latin typeface="Arial"/>
                <a:ea typeface="Verdana" panose="020B0604030504040204" pitchFamily="34" charset="0"/>
                <a:cs typeface="Arial"/>
              </a:defRPr>
            </a:lvl1pPr>
          </a:lstStyle>
          <a:p>
            <a:pPr lvl="0"/>
            <a:r>
              <a:rPr lang="en-US" altLang="ja-JP" dirty="0"/>
              <a:t>Text</a:t>
            </a:r>
            <a:endParaRPr lang="en-US" dirty="0"/>
          </a:p>
        </p:txBody>
      </p:sp>
      <p:cxnSp>
        <p:nvCxnSpPr>
          <p:cNvPr id="33" name="Conector recto 32">
            <a:extLst>
              <a:ext uri="{FF2B5EF4-FFF2-40B4-BE49-F238E27FC236}">
                <a16:creationId xmlns:a16="http://schemas.microsoft.com/office/drawing/2014/main" id="{41FF1523-C5B8-A643-AB05-0043903506F8}"/>
              </a:ext>
            </a:extLst>
          </p:cNvPr>
          <p:cNvCxnSpPr>
            <a:cxnSpLocks/>
          </p:cNvCxnSpPr>
          <p:nvPr userDrawn="1"/>
        </p:nvCxnSpPr>
        <p:spPr>
          <a:xfrm>
            <a:off x="2982350" y="1294228"/>
            <a:ext cx="0" cy="2264898"/>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Conector recto 34">
            <a:extLst>
              <a:ext uri="{FF2B5EF4-FFF2-40B4-BE49-F238E27FC236}">
                <a16:creationId xmlns:a16="http://schemas.microsoft.com/office/drawing/2014/main" id="{0BF841BE-D1A8-E04A-ADC5-07641822F22D}"/>
              </a:ext>
            </a:extLst>
          </p:cNvPr>
          <p:cNvCxnSpPr>
            <a:cxnSpLocks/>
          </p:cNvCxnSpPr>
          <p:nvPr userDrawn="1"/>
        </p:nvCxnSpPr>
        <p:spPr>
          <a:xfrm>
            <a:off x="5920153" y="1294228"/>
            <a:ext cx="0" cy="226489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755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Diapositiva de título">
    <p:spTree>
      <p:nvGrpSpPr>
        <p:cNvPr id="1" name=""/>
        <p:cNvGrpSpPr/>
        <p:nvPr/>
      </p:nvGrpSpPr>
      <p:grpSpPr>
        <a:xfrm>
          <a:off x="0" y="0"/>
          <a:ext cx="0" cy="0"/>
          <a:chOff x="0" y="0"/>
          <a:chExt cx="0" cy="0"/>
        </a:xfrm>
      </p:grpSpPr>
      <p:sp>
        <p:nvSpPr>
          <p:cNvPr id="13" name="テキスト プレースホルダー 11">
            <a:extLst>
              <a:ext uri="{FF2B5EF4-FFF2-40B4-BE49-F238E27FC236}">
                <a16:creationId xmlns:a16="http://schemas.microsoft.com/office/drawing/2014/main" id="{C0D7A7A6-545E-054F-8DAF-985A7D96E0B6}"/>
              </a:ext>
            </a:extLst>
          </p:cNvPr>
          <p:cNvSpPr>
            <a:spLocks noGrp="1"/>
          </p:cNvSpPr>
          <p:nvPr>
            <p:ph type="body" sz="quarter" idx="14" hasCustomPrompt="1"/>
          </p:nvPr>
        </p:nvSpPr>
        <p:spPr>
          <a:xfrm>
            <a:off x="1237957" y="2751825"/>
            <a:ext cx="3179299" cy="647650"/>
          </a:xfrm>
          <a:prstGeom prst="rect">
            <a:avLst/>
          </a:prstGeom>
        </p:spPr>
        <p:txBody>
          <a:bodyPr anchor="ctr">
            <a:noAutofit/>
          </a:bodyPr>
          <a:lstStyle>
            <a:lvl1pPr marL="0" indent="0">
              <a:buNone/>
              <a:defRPr sz="2000" b="1" baseline="0">
                <a:solidFill>
                  <a:schemeClr val="accent1"/>
                </a:solidFill>
                <a:latin typeface="Arial"/>
                <a:ea typeface="Verdana" panose="020B0604030504040204" pitchFamily="34" charset="0"/>
                <a:cs typeface="Arial"/>
              </a:defRPr>
            </a:lvl1pPr>
          </a:lstStyle>
          <a:p>
            <a:pPr lvl="0"/>
            <a:r>
              <a:rPr lang="en-US" altLang="ja-JP" dirty="0"/>
              <a:t>Text </a:t>
            </a:r>
            <a:endParaRPr lang="en-US" dirty="0"/>
          </a:p>
        </p:txBody>
      </p:sp>
      <p:sp>
        <p:nvSpPr>
          <p:cNvPr id="14" name="テキスト プレースホルダー 11">
            <a:extLst>
              <a:ext uri="{FF2B5EF4-FFF2-40B4-BE49-F238E27FC236}">
                <a16:creationId xmlns:a16="http://schemas.microsoft.com/office/drawing/2014/main" id="{35E8DF2B-DA51-CF42-AC13-C2BAD382DAFA}"/>
              </a:ext>
            </a:extLst>
          </p:cNvPr>
          <p:cNvSpPr>
            <a:spLocks noGrp="1"/>
          </p:cNvSpPr>
          <p:nvPr>
            <p:ph type="body" sz="quarter" idx="15" hasCustomPrompt="1"/>
          </p:nvPr>
        </p:nvSpPr>
        <p:spPr>
          <a:xfrm>
            <a:off x="1237957" y="3399475"/>
            <a:ext cx="3179299" cy="1042482"/>
          </a:xfrm>
          <a:prstGeom prst="rect">
            <a:avLst/>
          </a:prstGeom>
        </p:spPr>
        <p:txBody>
          <a:bodyPr anchor="t">
            <a:noAutofit/>
          </a:bodyPr>
          <a:lstStyle>
            <a:lvl1pPr marL="0" indent="0">
              <a:buNone/>
              <a:defRPr sz="2000" baseline="0">
                <a:solidFill>
                  <a:schemeClr val="tx1">
                    <a:lumMod val="85000"/>
                    <a:lumOff val="15000"/>
                  </a:schemeClr>
                </a:solidFill>
                <a:latin typeface="Arial"/>
                <a:ea typeface="Verdana" panose="020B0604030504040204" pitchFamily="34" charset="0"/>
                <a:cs typeface="Arial"/>
              </a:defRPr>
            </a:lvl1pPr>
          </a:lstStyle>
          <a:p>
            <a:pPr lvl="0"/>
            <a:r>
              <a:rPr lang="en-US" altLang="ja-JP" dirty="0"/>
              <a:t>Text</a:t>
            </a:r>
            <a:endParaRPr lang="en-US" dirty="0"/>
          </a:p>
        </p:txBody>
      </p:sp>
      <p:sp>
        <p:nvSpPr>
          <p:cNvPr id="15" name="テキスト プレースホルダー 11">
            <a:extLst>
              <a:ext uri="{FF2B5EF4-FFF2-40B4-BE49-F238E27FC236}">
                <a16:creationId xmlns:a16="http://schemas.microsoft.com/office/drawing/2014/main" id="{A3B589C2-ED4C-2A43-9F10-D30AE21F3FFC}"/>
              </a:ext>
            </a:extLst>
          </p:cNvPr>
          <p:cNvSpPr>
            <a:spLocks noGrp="1"/>
          </p:cNvSpPr>
          <p:nvPr>
            <p:ph type="body" sz="quarter" idx="16" hasCustomPrompt="1"/>
          </p:nvPr>
        </p:nvSpPr>
        <p:spPr>
          <a:xfrm>
            <a:off x="5005754" y="2751825"/>
            <a:ext cx="3179299" cy="647650"/>
          </a:xfrm>
          <a:prstGeom prst="rect">
            <a:avLst/>
          </a:prstGeom>
        </p:spPr>
        <p:txBody>
          <a:bodyPr anchor="ctr">
            <a:noAutofit/>
          </a:bodyPr>
          <a:lstStyle>
            <a:lvl1pPr marL="0" indent="0">
              <a:buNone/>
              <a:defRPr sz="2000" b="1" baseline="0">
                <a:solidFill>
                  <a:schemeClr val="accent1"/>
                </a:solidFill>
                <a:latin typeface="Arial"/>
                <a:ea typeface="Verdana" panose="020B0604030504040204" pitchFamily="34" charset="0"/>
                <a:cs typeface="Arial"/>
              </a:defRPr>
            </a:lvl1pPr>
          </a:lstStyle>
          <a:p>
            <a:pPr lvl="0"/>
            <a:r>
              <a:rPr lang="en-US" altLang="ja-JP" dirty="0"/>
              <a:t>Text</a:t>
            </a:r>
            <a:endParaRPr lang="en-US" dirty="0"/>
          </a:p>
        </p:txBody>
      </p:sp>
      <p:sp>
        <p:nvSpPr>
          <p:cNvPr id="16" name="テキスト プレースホルダー 11">
            <a:extLst>
              <a:ext uri="{FF2B5EF4-FFF2-40B4-BE49-F238E27FC236}">
                <a16:creationId xmlns:a16="http://schemas.microsoft.com/office/drawing/2014/main" id="{03AE0CCC-850E-E949-A2E7-C08FA9E49D9F}"/>
              </a:ext>
            </a:extLst>
          </p:cNvPr>
          <p:cNvSpPr>
            <a:spLocks noGrp="1"/>
          </p:cNvSpPr>
          <p:nvPr>
            <p:ph type="body" sz="quarter" idx="17" hasCustomPrompt="1"/>
          </p:nvPr>
        </p:nvSpPr>
        <p:spPr>
          <a:xfrm>
            <a:off x="5005754" y="3399475"/>
            <a:ext cx="3179299" cy="1042482"/>
          </a:xfrm>
          <a:prstGeom prst="rect">
            <a:avLst/>
          </a:prstGeom>
        </p:spPr>
        <p:txBody>
          <a:bodyPr anchor="t">
            <a:noAutofit/>
          </a:bodyPr>
          <a:lstStyle>
            <a:lvl1pPr marL="0" indent="0">
              <a:buNone/>
              <a:defRPr sz="2000" baseline="0">
                <a:solidFill>
                  <a:schemeClr val="tx1">
                    <a:lumMod val="85000"/>
                    <a:lumOff val="15000"/>
                  </a:schemeClr>
                </a:solidFill>
                <a:latin typeface="Arial"/>
                <a:ea typeface="Verdana" panose="020B0604030504040204" pitchFamily="34" charset="0"/>
                <a:cs typeface="Arial"/>
              </a:defRPr>
            </a:lvl1pPr>
          </a:lstStyle>
          <a:p>
            <a:pPr lvl="0"/>
            <a:r>
              <a:rPr lang="en-US" altLang="ja-JP" dirty="0"/>
              <a:t>Text</a:t>
            </a:r>
            <a:endParaRPr lang="en-US" dirty="0"/>
          </a:p>
        </p:txBody>
      </p:sp>
      <p:sp>
        <p:nvSpPr>
          <p:cNvPr id="17" name="テキスト プレースホルダー 11">
            <a:extLst>
              <a:ext uri="{FF2B5EF4-FFF2-40B4-BE49-F238E27FC236}">
                <a16:creationId xmlns:a16="http://schemas.microsoft.com/office/drawing/2014/main" id="{14FDB8BA-F42D-6749-A6FE-F8626A0A861B}"/>
              </a:ext>
            </a:extLst>
          </p:cNvPr>
          <p:cNvSpPr>
            <a:spLocks noGrp="1"/>
          </p:cNvSpPr>
          <p:nvPr>
            <p:ph type="body" sz="quarter" idx="18" hasCustomPrompt="1"/>
          </p:nvPr>
        </p:nvSpPr>
        <p:spPr>
          <a:xfrm>
            <a:off x="1237957" y="709665"/>
            <a:ext cx="3179299" cy="647650"/>
          </a:xfrm>
          <a:prstGeom prst="rect">
            <a:avLst/>
          </a:prstGeom>
        </p:spPr>
        <p:txBody>
          <a:bodyPr anchor="ctr">
            <a:noAutofit/>
          </a:bodyPr>
          <a:lstStyle>
            <a:lvl1pPr marL="0" indent="0">
              <a:buNone/>
              <a:defRPr sz="2000" b="1" baseline="0">
                <a:solidFill>
                  <a:schemeClr val="accent1"/>
                </a:solidFill>
                <a:latin typeface="Arial"/>
                <a:ea typeface="Verdana" panose="020B0604030504040204" pitchFamily="34" charset="0"/>
                <a:cs typeface="Arial"/>
              </a:defRPr>
            </a:lvl1pPr>
          </a:lstStyle>
          <a:p>
            <a:pPr lvl="0"/>
            <a:r>
              <a:rPr lang="en-US" altLang="ja-JP" dirty="0"/>
              <a:t>Text </a:t>
            </a:r>
            <a:endParaRPr lang="en-US" dirty="0"/>
          </a:p>
        </p:txBody>
      </p:sp>
      <p:sp>
        <p:nvSpPr>
          <p:cNvPr id="18" name="テキスト プレースホルダー 11">
            <a:extLst>
              <a:ext uri="{FF2B5EF4-FFF2-40B4-BE49-F238E27FC236}">
                <a16:creationId xmlns:a16="http://schemas.microsoft.com/office/drawing/2014/main" id="{0EE895D8-BE11-6D4D-8746-280A157F4AD7}"/>
              </a:ext>
            </a:extLst>
          </p:cNvPr>
          <p:cNvSpPr>
            <a:spLocks noGrp="1"/>
          </p:cNvSpPr>
          <p:nvPr>
            <p:ph type="body" sz="quarter" idx="19" hasCustomPrompt="1"/>
          </p:nvPr>
        </p:nvSpPr>
        <p:spPr>
          <a:xfrm>
            <a:off x="1237957" y="1357315"/>
            <a:ext cx="3179299" cy="1042482"/>
          </a:xfrm>
          <a:prstGeom prst="rect">
            <a:avLst/>
          </a:prstGeom>
        </p:spPr>
        <p:txBody>
          <a:bodyPr anchor="t">
            <a:noAutofit/>
          </a:bodyPr>
          <a:lstStyle>
            <a:lvl1pPr marL="0" indent="0">
              <a:buNone/>
              <a:defRPr sz="2000" b="0" baseline="0">
                <a:solidFill>
                  <a:schemeClr val="tx1">
                    <a:lumMod val="85000"/>
                    <a:lumOff val="15000"/>
                  </a:schemeClr>
                </a:solidFill>
                <a:latin typeface="Arial"/>
                <a:ea typeface="Verdana" panose="020B0604030504040204" pitchFamily="34" charset="0"/>
                <a:cs typeface="Arial"/>
              </a:defRPr>
            </a:lvl1pPr>
          </a:lstStyle>
          <a:p>
            <a:pPr lvl="0"/>
            <a:r>
              <a:rPr lang="en-US" altLang="ja-JP" dirty="0"/>
              <a:t>Text</a:t>
            </a:r>
            <a:endParaRPr lang="en-US" dirty="0"/>
          </a:p>
        </p:txBody>
      </p:sp>
      <p:sp>
        <p:nvSpPr>
          <p:cNvPr id="19" name="テキスト プレースホルダー 11">
            <a:extLst>
              <a:ext uri="{FF2B5EF4-FFF2-40B4-BE49-F238E27FC236}">
                <a16:creationId xmlns:a16="http://schemas.microsoft.com/office/drawing/2014/main" id="{519659CC-6E01-BC4B-990F-0BD042BEA89C}"/>
              </a:ext>
            </a:extLst>
          </p:cNvPr>
          <p:cNvSpPr>
            <a:spLocks noGrp="1"/>
          </p:cNvSpPr>
          <p:nvPr>
            <p:ph type="body" sz="quarter" idx="20" hasCustomPrompt="1"/>
          </p:nvPr>
        </p:nvSpPr>
        <p:spPr>
          <a:xfrm>
            <a:off x="5005754" y="709665"/>
            <a:ext cx="3179299" cy="647650"/>
          </a:xfrm>
          <a:prstGeom prst="rect">
            <a:avLst/>
          </a:prstGeom>
        </p:spPr>
        <p:txBody>
          <a:bodyPr anchor="ctr">
            <a:noAutofit/>
          </a:bodyPr>
          <a:lstStyle>
            <a:lvl1pPr marL="0" indent="0">
              <a:buNone/>
              <a:defRPr sz="2000" b="1" baseline="0">
                <a:solidFill>
                  <a:schemeClr val="accent1"/>
                </a:solidFill>
                <a:latin typeface="Arial"/>
                <a:ea typeface="Verdana" panose="020B0604030504040204" pitchFamily="34" charset="0"/>
                <a:cs typeface="Arial"/>
              </a:defRPr>
            </a:lvl1pPr>
          </a:lstStyle>
          <a:p>
            <a:pPr lvl="0"/>
            <a:r>
              <a:rPr lang="en-US" altLang="ja-JP" dirty="0"/>
              <a:t>Text</a:t>
            </a:r>
            <a:endParaRPr lang="en-US" dirty="0"/>
          </a:p>
        </p:txBody>
      </p:sp>
      <p:sp>
        <p:nvSpPr>
          <p:cNvPr id="20" name="テキスト プレースホルダー 11">
            <a:extLst>
              <a:ext uri="{FF2B5EF4-FFF2-40B4-BE49-F238E27FC236}">
                <a16:creationId xmlns:a16="http://schemas.microsoft.com/office/drawing/2014/main" id="{9A1FAC9B-FD1A-B840-858B-BE712D2B4A76}"/>
              </a:ext>
            </a:extLst>
          </p:cNvPr>
          <p:cNvSpPr>
            <a:spLocks noGrp="1"/>
          </p:cNvSpPr>
          <p:nvPr>
            <p:ph type="body" sz="quarter" idx="21" hasCustomPrompt="1"/>
          </p:nvPr>
        </p:nvSpPr>
        <p:spPr>
          <a:xfrm>
            <a:off x="5005754" y="1357315"/>
            <a:ext cx="3179299" cy="1042482"/>
          </a:xfrm>
          <a:prstGeom prst="rect">
            <a:avLst/>
          </a:prstGeom>
        </p:spPr>
        <p:txBody>
          <a:bodyPr anchor="t">
            <a:noAutofit/>
          </a:bodyPr>
          <a:lstStyle>
            <a:lvl1pPr marL="0" indent="0">
              <a:buNone/>
              <a:defRPr sz="2000" baseline="0">
                <a:solidFill>
                  <a:schemeClr val="tx1">
                    <a:lumMod val="85000"/>
                    <a:lumOff val="15000"/>
                  </a:schemeClr>
                </a:solidFill>
                <a:latin typeface="Arial"/>
                <a:ea typeface="Verdana" panose="020B0604030504040204" pitchFamily="34" charset="0"/>
                <a:cs typeface="Arial"/>
              </a:defRPr>
            </a:lvl1pPr>
          </a:lstStyle>
          <a:p>
            <a:pPr lvl="0"/>
            <a:r>
              <a:rPr lang="en-US" altLang="ja-JP" dirty="0"/>
              <a:t>Text</a:t>
            </a:r>
            <a:endParaRPr lang="en-US" dirty="0"/>
          </a:p>
        </p:txBody>
      </p:sp>
      <p:cxnSp>
        <p:nvCxnSpPr>
          <p:cNvPr id="21" name="Conector recto 20">
            <a:extLst>
              <a:ext uri="{FF2B5EF4-FFF2-40B4-BE49-F238E27FC236}">
                <a16:creationId xmlns:a16="http://schemas.microsoft.com/office/drawing/2014/main" id="{755D2EEB-EA31-FF43-A868-2C8585CCF7E8}"/>
              </a:ext>
            </a:extLst>
          </p:cNvPr>
          <p:cNvCxnSpPr/>
          <p:nvPr userDrawn="1"/>
        </p:nvCxnSpPr>
        <p:spPr>
          <a:xfrm>
            <a:off x="4684541" y="436099"/>
            <a:ext cx="0" cy="4262511"/>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Conector recto 21">
            <a:extLst>
              <a:ext uri="{FF2B5EF4-FFF2-40B4-BE49-F238E27FC236}">
                <a16:creationId xmlns:a16="http://schemas.microsoft.com/office/drawing/2014/main" id="{C176B3F3-F6F1-D14E-9870-6A9C9441F8E4}"/>
              </a:ext>
            </a:extLst>
          </p:cNvPr>
          <p:cNvCxnSpPr>
            <a:cxnSpLocks/>
          </p:cNvCxnSpPr>
          <p:nvPr userDrawn="1"/>
        </p:nvCxnSpPr>
        <p:spPr>
          <a:xfrm>
            <a:off x="583809" y="2588456"/>
            <a:ext cx="8201464"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Marcador de texto 5">
            <a:extLst>
              <a:ext uri="{FF2B5EF4-FFF2-40B4-BE49-F238E27FC236}">
                <a16:creationId xmlns:a16="http://schemas.microsoft.com/office/drawing/2014/main" id="{6B2B9371-77D1-F94A-86FB-1A755BB7172E}"/>
              </a:ext>
            </a:extLst>
          </p:cNvPr>
          <p:cNvSpPr>
            <a:spLocks noGrp="1"/>
          </p:cNvSpPr>
          <p:nvPr>
            <p:ph type="body" sz="quarter" idx="22" hasCustomPrompt="1"/>
          </p:nvPr>
        </p:nvSpPr>
        <p:spPr>
          <a:xfrm>
            <a:off x="0" y="187747"/>
            <a:ext cx="1610211" cy="374461"/>
          </a:xfrm>
          <a:prstGeom prst="rect">
            <a:avLst/>
          </a:prstGeom>
          <a:solidFill>
            <a:srgbClr val="0065BD"/>
          </a:solidFill>
        </p:spPr>
        <p:txBody>
          <a:bodyPr wrap="none">
            <a:spAutoFit/>
          </a:bodyPr>
          <a:lstStyle>
            <a:lvl1pPr marL="0" indent="0">
              <a:buNone/>
              <a:defRPr sz="2000">
                <a:solidFill>
                  <a:schemeClr val="bg1"/>
                </a:solidFill>
                <a:latin typeface="Arial"/>
                <a:cs typeface="Arial"/>
              </a:defRPr>
            </a:lvl1pPr>
          </a:lstStyle>
          <a:p>
            <a:r>
              <a:rPr lang="es-ES" dirty="0" err="1"/>
              <a:t>Introduir</a:t>
            </a:r>
            <a:r>
              <a:rPr lang="es-ES" dirty="0"/>
              <a:t> </a:t>
            </a:r>
            <a:r>
              <a:rPr lang="es-ES" dirty="0" err="1"/>
              <a:t>títol</a:t>
            </a:r>
            <a:endParaRPr lang="es-ES" dirty="0"/>
          </a:p>
        </p:txBody>
      </p:sp>
    </p:spTree>
    <p:extLst>
      <p:ext uri="{BB962C8B-B14F-4D97-AF65-F5344CB8AC3E}">
        <p14:creationId xmlns:p14="http://schemas.microsoft.com/office/powerpoint/2010/main" val="22988713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Diapositiva de título">
    <p:spTree>
      <p:nvGrpSpPr>
        <p:cNvPr id="1" name=""/>
        <p:cNvGrpSpPr/>
        <p:nvPr/>
      </p:nvGrpSpPr>
      <p:grpSpPr>
        <a:xfrm>
          <a:off x="0" y="0"/>
          <a:ext cx="0" cy="0"/>
          <a:chOff x="0" y="0"/>
          <a:chExt cx="0" cy="0"/>
        </a:xfrm>
      </p:grpSpPr>
      <p:sp>
        <p:nvSpPr>
          <p:cNvPr id="4" name="図プレースホルダー 5">
            <a:extLst>
              <a:ext uri="{FF2B5EF4-FFF2-40B4-BE49-F238E27FC236}">
                <a16:creationId xmlns:a16="http://schemas.microsoft.com/office/drawing/2014/main" id="{8124FE6F-334D-5547-AF5E-4773E1C3A04F}"/>
              </a:ext>
            </a:extLst>
          </p:cNvPr>
          <p:cNvSpPr>
            <a:spLocks noGrp="1"/>
          </p:cNvSpPr>
          <p:nvPr>
            <p:ph type="pic" sz="quarter" idx="11" hasCustomPrompt="1"/>
          </p:nvPr>
        </p:nvSpPr>
        <p:spPr>
          <a:xfrm>
            <a:off x="1927275" y="872197"/>
            <a:ext cx="4949484" cy="2274059"/>
          </a:xfrm>
          <a:prstGeom prst="rect">
            <a:avLst/>
          </a:prstGeom>
        </p:spPr>
        <p:txBody>
          <a:bodyPr/>
          <a:lstStyle>
            <a:lvl1pPr marL="0" indent="0">
              <a:buNone/>
              <a:defRPr sz="1200"/>
            </a:lvl1pPr>
          </a:lstStyle>
          <a:p>
            <a:r>
              <a:rPr lang="en-US"/>
              <a:t>Fes </a:t>
            </a:r>
            <a:r>
              <a:rPr lang="en-US" err="1"/>
              <a:t>clic</a:t>
            </a:r>
            <a:r>
              <a:rPr lang="en-US"/>
              <a:t> a la </a:t>
            </a:r>
            <a:r>
              <a:rPr lang="en-US" err="1"/>
              <a:t>icona</a:t>
            </a:r>
            <a:r>
              <a:rPr lang="en-US"/>
              <a:t> per </a:t>
            </a:r>
            <a:r>
              <a:rPr lang="en-US" err="1"/>
              <a:t>afegir</a:t>
            </a:r>
            <a:r>
              <a:rPr lang="en-US"/>
              <a:t> a </a:t>
            </a:r>
            <a:r>
              <a:rPr lang="en-US" err="1"/>
              <a:t>imatge</a:t>
            </a:r>
            <a:endParaRPr lang="en-US"/>
          </a:p>
          <a:p>
            <a:endParaRPr lang="en-US"/>
          </a:p>
          <a:p>
            <a:r>
              <a:rPr lang="en-US"/>
              <a:t>                </a:t>
            </a:r>
          </a:p>
          <a:p>
            <a:endParaRPr lang="en-US"/>
          </a:p>
        </p:txBody>
      </p:sp>
      <p:sp>
        <p:nvSpPr>
          <p:cNvPr id="10" name="テキスト プレースホルダー 11">
            <a:extLst>
              <a:ext uri="{FF2B5EF4-FFF2-40B4-BE49-F238E27FC236}">
                <a16:creationId xmlns:a16="http://schemas.microsoft.com/office/drawing/2014/main" id="{CB129EB4-E297-9D4C-8CF3-7C915FD1D28A}"/>
              </a:ext>
            </a:extLst>
          </p:cNvPr>
          <p:cNvSpPr>
            <a:spLocks noGrp="1"/>
          </p:cNvSpPr>
          <p:nvPr>
            <p:ph type="body" sz="quarter" idx="17" hasCustomPrompt="1"/>
          </p:nvPr>
        </p:nvSpPr>
        <p:spPr>
          <a:xfrm>
            <a:off x="478302" y="3334043"/>
            <a:ext cx="8314006" cy="900332"/>
          </a:xfrm>
          <a:prstGeom prst="rect">
            <a:avLst/>
          </a:prstGeom>
        </p:spPr>
        <p:txBody>
          <a:bodyPr anchor="t">
            <a:noAutofit/>
          </a:bodyPr>
          <a:lstStyle>
            <a:lvl1pPr marL="0" indent="0">
              <a:buNone/>
              <a:defRPr sz="2000" baseline="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ltLang="ja-JP" dirty="0"/>
              <a:t>Text</a:t>
            </a:r>
            <a:endParaRPr lang="en-US" dirty="0"/>
          </a:p>
        </p:txBody>
      </p:sp>
      <p:sp>
        <p:nvSpPr>
          <p:cNvPr id="5" name="Marcador de texto 5">
            <a:extLst>
              <a:ext uri="{FF2B5EF4-FFF2-40B4-BE49-F238E27FC236}">
                <a16:creationId xmlns:a16="http://schemas.microsoft.com/office/drawing/2014/main" id="{A11662FB-75F7-F04B-8B73-F2034871BF29}"/>
              </a:ext>
            </a:extLst>
          </p:cNvPr>
          <p:cNvSpPr>
            <a:spLocks noGrp="1"/>
          </p:cNvSpPr>
          <p:nvPr>
            <p:ph type="body" sz="quarter" idx="22" hasCustomPrompt="1"/>
          </p:nvPr>
        </p:nvSpPr>
        <p:spPr>
          <a:xfrm>
            <a:off x="0" y="187747"/>
            <a:ext cx="1610211" cy="374461"/>
          </a:xfrm>
          <a:prstGeom prst="rect">
            <a:avLst/>
          </a:prstGeom>
          <a:solidFill>
            <a:srgbClr val="0065BD"/>
          </a:solidFill>
        </p:spPr>
        <p:txBody>
          <a:bodyPr wrap="none">
            <a:spAutoFit/>
          </a:bodyPr>
          <a:lstStyle>
            <a:lvl1pPr marL="0" indent="0">
              <a:buNone/>
              <a:defRPr sz="2000">
                <a:solidFill>
                  <a:schemeClr val="bg1"/>
                </a:solidFill>
                <a:latin typeface="Arial"/>
                <a:cs typeface="Arial"/>
              </a:defRPr>
            </a:lvl1pPr>
          </a:lstStyle>
          <a:p>
            <a:r>
              <a:rPr lang="es-ES" dirty="0" err="1"/>
              <a:t>Introduir</a:t>
            </a:r>
            <a:r>
              <a:rPr lang="es-ES" dirty="0"/>
              <a:t> </a:t>
            </a:r>
            <a:r>
              <a:rPr lang="es-ES" dirty="0" err="1"/>
              <a:t>títol</a:t>
            </a:r>
            <a:endParaRPr lang="es-ES" dirty="0"/>
          </a:p>
        </p:txBody>
      </p:sp>
    </p:spTree>
    <p:extLst>
      <p:ext uri="{BB962C8B-B14F-4D97-AF65-F5344CB8AC3E}">
        <p14:creationId xmlns:p14="http://schemas.microsoft.com/office/powerpoint/2010/main" val="235100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5" name="Marcador de texto 5">
            <a:extLst>
              <a:ext uri="{FF2B5EF4-FFF2-40B4-BE49-F238E27FC236}">
                <a16:creationId xmlns:a16="http://schemas.microsoft.com/office/drawing/2014/main" id="{325AD0E5-36F6-164E-8D5D-DFA539B5FF67}"/>
              </a:ext>
            </a:extLst>
          </p:cNvPr>
          <p:cNvSpPr>
            <a:spLocks noGrp="1"/>
          </p:cNvSpPr>
          <p:nvPr>
            <p:ph type="body" sz="quarter" idx="21" hasCustomPrompt="1"/>
          </p:nvPr>
        </p:nvSpPr>
        <p:spPr>
          <a:xfrm>
            <a:off x="15922" y="239492"/>
            <a:ext cx="1610211" cy="374461"/>
          </a:xfrm>
          <a:prstGeom prst="rect">
            <a:avLst/>
          </a:prstGeom>
          <a:solidFill>
            <a:srgbClr val="0065BD"/>
          </a:solidFill>
        </p:spPr>
        <p:txBody>
          <a:bodyPr wrap="none">
            <a:spAutoFit/>
          </a:bodyPr>
          <a:lstStyle>
            <a:lvl1pPr marL="0" indent="0">
              <a:buNone/>
              <a:defRPr sz="2000">
                <a:solidFill>
                  <a:schemeClr val="bg1"/>
                </a:solidFill>
                <a:latin typeface="Arial"/>
                <a:cs typeface="Arial"/>
              </a:defRPr>
            </a:lvl1pPr>
          </a:lstStyle>
          <a:p>
            <a:r>
              <a:rPr lang="es-ES" dirty="0" err="1"/>
              <a:t>Introduir</a:t>
            </a:r>
            <a:r>
              <a:rPr lang="es-ES" dirty="0"/>
              <a:t> </a:t>
            </a:r>
            <a:r>
              <a:rPr lang="es-ES" dirty="0" err="1"/>
              <a:t>títol</a:t>
            </a:r>
            <a:endParaRPr lang="es-ES" dirty="0"/>
          </a:p>
        </p:txBody>
      </p:sp>
      <p:sp>
        <p:nvSpPr>
          <p:cNvPr id="6" name="Marcador de texto 1">
            <a:extLst>
              <a:ext uri="{FF2B5EF4-FFF2-40B4-BE49-F238E27FC236}">
                <a16:creationId xmlns:a16="http://schemas.microsoft.com/office/drawing/2014/main" id="{808DC2AF-34BE-D34C-B738-DA938A4C6ED1}"/>
              </a:ext>
            </a:extLst>
          </p:cNvPr>
          <p:cNvSpPr>
            <a:spLocks noGrp="1"/>
          </p:cNvSpPr>
          <p:nvPr>
            <p:ph idx="1" hasCustomPrompt="1"/>
          </p:nvPr>
        </p:nvSpPr>
        <p:spPr>
          <a:xfrm>
            <a:off x="614582" y="844062"/>
            <a:ext cx="7886700" cy="3573194"/>
          </a:xfrm>
          <a:prstGeom prst="rect">
            <a:avLst/>
          </a:prstGeom>
        </p:spPr>
        <p:txBody>
          <a:bodyPr vert="horz" lIns="91440" tIns="45720" rIns="91440" bIns="45720" rtlCol="0">
            <a:normAutofit/>
          </a:bodyPr>
          <a:lstStyle>
            <a:lvl1pPr marL="0" indent="0">
              <a:buClr>
                <a:srgbClr val="0065BD"/>
              </a:buClr>
              <a:buFont typeface="Courier New" panose="02070309020205020404" pitchFamily="49" charset="0"/>
              <a:buNone/>
              <a:defRPr sz="2400">
                <a:latin typeface="Arial"/>
                <a:ea typeface="Verdana" panose="020B0604030504040204" pitchFamily="34" charset="0"/>
                <a:cs typeface="Arial"/>
              </a:defRPr>
            </a:lvl1pPr>
          </a:lstStyle>
          <a:p>
            <a:r>
              <a:rPr lang="es-ES" dirty="0"/>
              <a:t> Text</a:t>
            </a:r>
          </a:p>
        </p:txBody>
      </p:sp>
    </p:spTree>
    <p:extLst>
      <p:ext uri="{BB962C8B-B14F-4D97-AF65-F5344CB8AC3E}">
        <p14:creationId xmlns:p14="http://schemas.microsoft.com/office/powerpoint/2010/main" val="2852298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5" name="Marcador de texto 5">
            <a:extLst>
              <a:ext uri="{FF2B5EF4-FFF2-40B4-BE49-F238E27FC236}">
                <a16:creationId xmlns:a16="http://schemas.microsoft.com/office/drawing/2014/main" id="{325AD0E5-36F6-164E-8D5D-DFA539B5FF67}"/>
              </a:ext>
            </a:extLst>
          </p:cNvPr>
          <p:cNvSpPr>
            <a:spLocks noGrp="1"/>
          </p:cNvSpPr>
          <p:nvPr>
            <p:ph type="body" sz="quarter" idx="21" hasCustomPrompt="1"/>
          </p:nvPr>
        </p:nvSpPr>
        <p:spPr>
          <a:xfrm>
            <a:off x="1854" y="239492"/>
            <a:ext cx="1610211" cy="374461"/>
          </a:xfrm>
          <a:prstGeom prst="rect">
            <a:avLst/>
          </a:prstGeom>
          <a:solidFill>
            <a:srgbClr val="0065BD"/>
          </a:solidFill>
        </p:spPr>
        <p:txBody>
          <a:bodyPr wrap="none">
            <a:spAutoFit/>
          </a:bodyPr>
          <a:lstStyle>
            <a:lvl1pPr marL="0" indent="0">
              <a:buNone/>
              <a:defRPr sz="2000">
                <a:solidFill>
                  <a:schemeClr val="bg1"/>
                </a:solidFill>
                <a:latin typeface="Arial"/>
                <a:cs typeface="Arial"/>
              </a:defRPr>
            </a:lvl1pPr>
          </a:lstStyle>
          <a:p>
            <a:r>
              <a:rPr lang="es-ES" dirty="0" err="1"/>
              <a:t>Introduir</a:t>
            </a:r>
            <a:r>
              <a:rPr lang="es-ES" dirty="0"/>
              <a:t> </a:t>
            </a:r>
            <a:r>
              <a:rPr lang="es-ES" dirty="0" err="1"/>
              <a:t>títol</a:t>
            </a:r>
            <a:endParaRPr lang="es-ES" dirty="0"/>
          </a:p>
        </p:txBody>
      </p:sp>
      <p:sp>
        <p:nvSpPr>
          <p:cNvPr id="3" name="Marcador de contenido 2">
            <a:extLst>
              <a:ext uri="{FF2B5EF4-FFF2-40B4-BE49-F238E27FC236}">
                <a16:creationId xmlns:a16="http://schemas.microsoft.com/office/drawing/2014/main" id="{3E9E35AA-8B4F-B94A-8563-720CE573B64D}"/>
              </a:ext>
            </a:extLst>
          </p:cNvPr>
          <p:cNvSpPr>
            <a:spLocks noGrp="1"/>
          </p:cNvSpPr>
          <p:nvPr>
            <p:ph sz="quarter" idx="22" hasCustomPrompt="1"/>
          </p:nvPr>
        </p:nvSpPr>
        <p:spPr>
          <a:xfrm>
            <a:off x="590550" y="1055077"/>
            <a:ext cx="7793038" cy="3250224"/>
          </a:xfrm>
          <a:prstGeom prst="rect">
            <a:avLst/>
          </a:prstGeom>
        </p:spPr>
        <p:txBody>
          <a:bodyPr/>
          <a:lstStyle>
            <a:lvl1pPr marL="228600" indent="-228600">
              <a:buClr>
                <a:srgbClr val="0065BD"/>
              </a:buClr>
              <a:buFont typeface="Courier New" panose="02070309020205020404" pitchFamily="49" charset="0"/>
              <a:buChar char="o"/>
              <a:defRPr sz="2400">
                <a:latin typeface="Arial"/>
                <a:ea typeface="Verdana" panose="020B0604030504040204" pitchFamily="34" charset="0"/>
                <a:cs typeface="Arial"/>
              </a:defRPr>
            </a:lvl1pPr>
          </a:lstStyle>
          <a:p>
            <a:r>
              <a:rPr lang="es-ES" dirty="0"/>
              <a:t>Primer
</a:t>
            </a:r>
            <a:r>
              <a:rPr lang="es-ES" dirty="0" err="1"/>
              <a:t>Segon</a:t>
            </a:r>
            <a:r>
              <a:rPr lang="es-ES" dirty="0"/>
              <a:t>
Tercer 
</a:t>
            </a:r>
            <a:r>
              <a:rPr lang="es-ES" dirty="0" err="1"/>
              <a:t>Quart</a:t>
            </a:r>
            <a:r>
              <a:rPr lang="es-ES" dirty="0"/>
              <a:t> </a:t>
            </a:r>
          </a:p>
        </p:txBody>
      </p:sp>
    </p:spTree>
    <p:extLst>
      <p:ext uri="{BB962C8B-B14F-4D97-AF65-F5344CB8AC3E}">
        <p14:creationId xmlns:p14="http://schemas.microsoft.com/office/powerpoint/2010/main" val="3607350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sp>
        <p:nvSpPr>
          <p:cNvPr id="3" name="図プレースホルダー 5">
            <a:extLst>
              <a:ext uri="{FF2B5EF4-FFF2-40B4-BE49-F238E27FC236}">
                <a16:creationId xmlns:a16="http://schemas.microsoft.com/office/drawing/2014/main" id="{482760F4-69A8-2A41-B8BC-A9D3C4A51155}"/>
              </a:ext>
            </a:extLst>
          </p:cNvPr>
          <p:cNvSpPr>
            <a:spLocks noGrp="1"/>
          </p:cNvSpPr>
          <p:nvPr>
            <p:ph type="pic" sz="quarter" idx="10"/>
          </p:nvPr>
        </p:nvSpPr>
        <p:spPr>
          <a:xfrm>
            <a:off x="0" y="-1"/>
            <a:ext cx="9144000" cy="2785403"/>
          </a:xfrm>
          <a:prstGeom prst="rect">
            <a:avLst/>
          </a:prstGeom>
        </p:spPr>
        <p:txBody>
          <a:bodyPr/>
          <a:lstStyle>
            <a:lvl1pPr marL="0" indent="0">
              <a:buNone/>
              <a:defRPr/>
            </a:lvl1pPr>
          </a:lstStyle>
          <a:p>
            <a:endParaRPr lang="en-US"/>
          </a:p>
          <a:p>
            <a:endParaRPr lang="en-US"/>
          </a:p>
          <a:p>
            <a:r>
              <a:rPr lang="en-US"/>
              <a:t>                </a:t>
            </a:r>
          </a:p>
          <a:p>
            <a:endParaRPr lang="en-US"/>
          </a:p>
        </p:txBody>
      </p:sp>
      <p:sp>
        <p:nvSpPr>
          <p:cNvPr id="9" name="テキスト プレースホルダー 11">
            <a:extLst>
              <a:ext uri="{FF2B5EF4-FFF2-40B4-BE49-F238E27FC236}">
                <a16:creationId xmlns:a16="http://schemas.microsoft.com/office/drawing/2014/main" id="{3EE99D23-C820-9842-A637-10B5B56B3B78}"/>
              </a:ext>
            </a:extLst>
          </p:cNvPr>
          <p:cNvSpPr>
            <a:spLocks noGrp="1"/>
          </p:cNvSpPr>
          <p:nvPr>
            <p:ph type="body" sz="quarter" idx="16" hasCustomPrompt="1"/>
          </p:nvPr>
        </p:nvSpPr>
        <p:spPr>
          <a:xfrm>
            <a:off x="872197" y="3066756"/>
            <a:ext cx="7807569" cy="1322363"/>
          </a:xfrm>
          <a:prstGeom prst="rect">
            <a:avLst/>
          </a:prstGeom>
        </p:spPr>
        <p:txBody>
          <a:bodyPr anchor="t">
            <a:noAutofit/>
          </a:bodyPr>
          <a:lstStyle>
            <a:lvl1pPr marL="0" indent="0">
              <a:buNone/>
              <a:defRPr sz="2000" baseline="0">
                <a:solidFill>
                  <a:schemeClr val="tx1">
                    <a:lumMod val="85000"/>
                    <a:lumOff val="15000"/>
                  </a:schemeClr>
                </a:solidFill>
                <a:latin typeface="Arial"/>
                <a:ea typeface="Verdana" panose="020B0604030504040204" pitchFamily="34" charset="0"/>
                <a:cs typeface="Arial"/>
              </a:defRPr>
            </a:lvl1pPr>
          </a:lstStyle>
          <a:p>
            <a:pPr lvl="0"/>
            <a:r>
              <a:rPr lang="en-US" altLang="ja-JP" dirty="0"/>
              <a:t>Text</a:t>
            </a:r>
            <a:endParaRPr lang="en-US" dirty="0"/>
          </a:p>
        </p:txBody>
      </p:sp>
      <p:sp>
        <p:nvSpPr>
          <p:cNvPr id="5" name="Rectángulo 4">
            <a:extLst>
              <a:ext uri="{FF2B5EF4-FFF2-40B4-BE49-F238E27FC236}">
                <a16:creationId xmlns:a16="http://schemas.microsoft.com/office/drawing/2014/main" id="{D044E1A9-3A5E-A040-803E-199BCAD20062}"/>
              </a:ext>
            </a:extLst>
          </p:cNvPr>
          <p:cNvSpPr/>
          <p:nvPr userDrawn="1"/>
        </p:nvSpPr>
        <p:spPr>
          <a:xfrm>
            <a:off x="0" y="0"/>
            <a:ext cx="3090669" cy="300082"/>
          </a:xfrm>
          <a:prstGeom prst="rect">
            <a:avLst/>
          </a:prstGeom>
        </p:spPr>
        <p:txBody>
          <a:bodyPr wrap="none">
            <a:spAutoFit/>
          </a:bodyPr>
          <a:lstStyle/>
          <a:p>
            <a:r>
              <a:rPr lang="es-ES">
                <a:latin typeface="Arial"/>
                <a:cs typeface="Arial"/>
              </a:rPr>
              <a:t>Fes clic a la </a:t>
            </a:r>
            <a:r>
              <a:rPr lang="es-ES" err="1">
                <a:latin typeface="Arial"/>
                <a:cs typeface="Arial"/>
              </a:rPr>
              <a:t>icona</a:t>
            </a:r>
            <a:r>
              <a:rPr lang="es-ES">
                <a:latin typeface="Arial"/>
                <a:cs typeface="Arial"/>
              </a:rPr>
              <a:t> per </a:t>
            </a:r>
            <a:r>
              <a:rPr lang="es-ES" err="1">
                <a:latin typeface="Arial"/>
                <a:cs typeface="Arial"/>
              </a:rPr>
              <a:t>afegir</a:t>
            </a:r>
            <a:r>
              <a:rPr lang="es-ES">
                <a:latin typeface="Arial"/>
                <a:cs typeface="Arial"/>
              </a:rPr>
              <a:t> la </a:t>
            </a:r>
            <a:r>
              <a:rPr lang="es-ES" err="1">
                <a:latin typeface="Arial"/>
                <a:cs typeface="Arial"/>
              </a:rPr>
              <a:t>imatge</a:t>
            </a:r>
            <a:endParaRPr lang="en-US">
              <a:latin typeface="Arial"/>
              <a:cs typeface="Arial"/>
            </a:endParaRPr>
          </a:p>
        </p:txBody>
      </p:sp>
    </p:spTree>
    <p:extLst>
      <p:ext uri="{BB962C8B-B14F-4D97-AF65-F5344CB8AC3E}">
        <p14:creationId xmlns:p14="http://schemas.microsoft.com/office/powerpoint/2010/main" val="384543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sp>
        <p:nvSpPr>
          <p:cNvPr id="2" name="図プレースホルダー 5">
            <a:extLst>
              <a:ext uri="{FF2B5EF4-FFF2-40B4-BE49-F238E27FC236}">
                <a16:creationId xmlns:a16="http://schemas.microsoft.com/office/drawing/2014/main" id="{C85659E7-677C-7E40-B090-DDE56BCE812A}"/>
              </a:ext>
            </a:extLst>
          </p:cNvPr>
          <p:cNvSpPr>
            <a:spLocks noGrp="1"/>
          </p:cNvSpPr>
          <p:nvPr>
            <p:ph type="pic" sz="quarter" idx="10" hasCustomPrompt="1"/>
          </p:nvPr>
        </p:nvSpPr>
        <p:spPr>
          <a:xfrm>
            <a:off x="0" y="0"/>
            <a:ext cx="4895557" cy="5143500"/>
          </a:xfrm>
          <a:prstGeom prst="rect">
            <a:avLst/>
          </a:prstGeom>
        </p:spPr>
        <p:txBody>
          <a:bodyPr/>
          <a:lstStyle>
            <a:lvl1pPr marL="0" indent="0">
              <a:buNone/>
              <a:defRPr sz="1200"/>
            </a:lvl1pPr>
          </a:lstStyle>
          <a:p>
            <a:r>
              <a:rPr lang="es-ES"/>
              <a:t>Fes clic a la </a:t>
            </a:r>
            <a:r>
              <a:rPr lang="es-ES" err="1"/>
              <a:t>icona</a:t>
            </a:r>
            <a:r>
              <a:rPr lang="es-ES"/>
              <a:t> per </a:t>
            </a:r>
            <a:r>
              <a:rPr lang="es-ES" err="1"/>
              <a:t>afegir</a:t>
            </a:r>
            <a:r>
              <a:rPr lang="es-ES"/>
              <a:t> la </a:t>
            </a:r>
            <a:r>
              <a:rPr lang="es-ES" err="1"/>
              <a:t>imatge</a:t>
            </a:r>
            <a:endParaRPr lang="en-US"/>
          </a:p>
          <a:p>
            <a:endParaRPr lang="en-US"/>
          </a:p>
          <a:p>
            <a:r>
              <a:rPr lang="en-US"/>
              <a:t>                </a:t>
            </a:r>
          </a:p>
          <a:p>
            <a:endParaRPr lang="en-US"/>
          </a:p>
        </p:txBody>
      </p:sp>
      <p:sp>
        <p:nvSpPr>
          <p:cNvPr id="3" name="テキスト プレースホルダー 11">
            <a:extLst>
              <a:ext uri="{FF2B5EF4-FFF2-40B4-BE49-F238E27FC236}">
                <a16:creationId xmlns:a16="http://schemas.microsoft.com/office/drawing/2014/main" id="{E2463601-DE8B-4A42-BFDA-1D7AF4F65316}"/>
              </a:ext>
            </a:extLst>
          </p:cNvPr>
          <p:cNvSpPr>
            <a:spLocks noGrp="1"/>
          </p:cNvSpPr>
          <p:nvPr>
            <p:ph type="body" sz="quarter" idx="14" hasCustomPrompt="1"/>
          </p:nvPr>
        </p:nvSpPr>
        <p:spPr>
          <a:xfrm>
            <a:off x="5261317" y="1767086"/>
            <a:ext cx="3179299" cy="647650"/>
          </a:xfrm>
          <a:prstGeom prst="rect">
            <a:avLst/>
          </a:prstGeom>
        </p:spPr>
        <p:txBody>
          <a:bodyPr anchor="ctr">
            <a:noAutofit/>
          </a:bodyPr>
          <a:lstStyle>
            <a:lvl1pPr marL="0" indent="0">
              <a:buNone/>
              <a:defRPr sz="2400" baseline="0">
                <a:solidFill>
                  <a:schemeClr val="tx1">
                    <a:lumMod val="95000"/>
                    <a:lumOff val="5000"/>
                  </a:schemeClr>
                </a:solidFill>
                <a:latin typeface="Arial"/>
                <a:ea typeface="Verdana" panose="020B0604030504040204" pitchFamily="34" charset="0"/>
                <a:cs typeface="Arial"/>
              </a:defRPr>
            </a:lvl1pPr>
          </a:lstStyle>
          <a:p>
            <a:pPr lvl="0"/>
            <a:r>
              <a:rPr lang="en-US" altLang="ja-JP" dirty="0"/>
              <a:t>Text </a:t>
            </a:r>
            <a:endParaRPr lang="en-US" dirty="0"/>
          </a:p>
        </p:txBody>
      </p:sp>
    </p:spTree>
    <p:extLst>
      <p:ext uri="{BB962C8B-B14F-4D97-AF65-F5344CB8AC3E}">
        <p14:creationId xmlns:p14="http://schemas.microsoft.com/office/powerpoint/2010/main" val="32814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Diseño personalizado">
    <p:spTree>
      <p:nvGrpSpPr>
        <p:cNvPr id="1" name=""/>
        <p:cNvGrpSpPr/>
        <p:nvPr/>
      </p:nvGrpSpPr>
      <p:grpSpPr>
        <a:xfrm>
          <a:off x="0" y="0"/>
          <a:ext cx="0" cy="0"/>
          <a:chOff x="0" y="0"/>
          <a:chExt cx="0" cy="0"/>
        </a:xfrm>
      </p:grpSpPr>
      <p:sp>
        <p:nvSpPr>
          <p:cNvPr id="9" name="テキスト プレースホルダー 11">
            <a:extLst>
              <a:ext uri="{FF2B5EF4-FFF2-40B4-BE49-F238E27FC236}">
                <a16:creationId xmlns:a16="http://schemas.microsoft.com/office/drawing/2014/main" id="{3D8A7C4C-7F39-7442-A83F-572447A4B841}"/>
              </a:ext>
            </a:extLst>
          </p:cNvPr>
          <p:cNvSpPr>
            <a:spLocks noGrp="1"/>
          </p:cNvSpPr>
          <p:nvPr>
            <p:ph type="body" sz="quarter" idx="14" hasCustomPrompt="1"/>
          </p:nvPr>
        </p:nvSpPr>
        <p:spPr>
          <a:xfrm>
            <a:off x="1974053" y="1784306"/>
            <a:ext cx="1254483" cy="2208297"/>
          </a:xfrm>
          <a:prstGeom prst="rect">
            <a:avLst/>
          </a:prstGeom>
        </p:spPr>
        <p:txBody>
          <a:bodyPr wrap="none" anchor="ctr">
            <a:spAutoFit/>
          </a:bodyPr>
          <a:lstStyle>
            <a:lvl1pPr marL="0" indent="0" algn="r">
              <a:buNone/>
              <a:defRPr sz="15000" b="0" baseline="0">
                <a:solidFill>
                  <a:schemeClr val="bg1"/>
                </a:solidFill>
                <a:latin typeface="Arial"/>
                <a:ea typeface="Verdana" panose="020B0604030504040204" pitchFamily="34" charset="0"/>
                <a:cs typeface="Arial"/>
              </a:defRPr>
            </a:lvl1pPr>
          </a:lstStyle>
          <a:p>
            <a:pPr lvl="0"/>
            <a:r>
              <a:rPr lang="en-US" dirty="0"/>
              <a:t>1</a:t>
            </a:r>
          </a:p>
        </p:txBody>
      </p:sp>
      <p:cxnSp>
        <p:nvCxnSpPr>
          <p:cNvPr id="11" name="Conector recto 10">
            <a:extLst>
              <a:ext uri="{FF2B5EF4-FFF2-40B4-BE49-F238E27FC236}">
                <a16:creationId xmlns:a16="http://schemas.microsoft.com/office/drawing/2014/main" id="{330BD1ED-D64E-5A4B-A27A-953F192ED472}"/>
              </a:ext>
            </a:extLst>
          </p:cNvPr>
          <p:cNvCxnSpPr>
            <a:cxnSpLocks/>
          </p:cNvCxnSpPr>
          <p:nvPr userDrawn="1"/>
        </p:nvCxnSpPr>
        <p:spPr>
          <a:xfrm>
            <a:off x="3390314" y="1643465"/>
            <a:ext cx="0" cy="248998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テキスト プレースホルダー 11">
            <a:extLst>
              <a:ext uri="{FF2B5EF4-FFF2-40B4-BE49-F238E27FC236}">
                <a16:creationId xmlns:a16="http://schemas.microsoft.com/office/drawing/2014/main" id="{0F7F47BE-AAE8-D24B-8D9D-2D7F70019669}"/>
              </a:ext>
            </a:extLst>
          </p:cNvPr>
          <p:cNvSpPr>
            <a:spLocks noGrp="1"/>
          </p:cNvSpPr>
          <p:nvPr>
            <p:ph type="body" sz="quarter" idx="15" hasCustomPrompt="1"/>
          </p:nvPr>
        </p:nvSpPr>
        <p:spPr>
          <a:xfrm>
            <a:off x="3713872" y="1643464"/>
            <a:ext cx="4473525" cy="2489983"/>
          </a:xfrm>
          <a:prstGeom prst="rect">
            <a:avLst/>
          </a:prstGeom>
        </p:spPr>
        <p:txBody>
          <a:bodyPr anchor="ctr">
            <a:noAutofit/>
          </a:bodyPr>
          <a:lstStyle>
            <a:lvl1pPr marL="0" indent="0">
              <a:buNone/>
              <a:defRPr sz="2400" baseline="0">
                <a:solidFill>
                  <a:schemeClr val="bg1"/>
                </a:solidFill>
                <a:latin typeface="Arial"/>
                <a:ea typeface="Verdana" panose="020B0604030504040204" pitchFamily="34" charset="0"/>
                <a:cs typeface="Arial"/>
              </a:defRPr>
            </a:lvl1pPr>
          </a:lstStyle>
          <a:p>
            <a:pPr lvl="0"/>
            <a:r>
              <a:rPr lang="en-US" altLang="ja-JP" dirty="0" err="1"/>
              <a:t>Inseriu</a:t>
            </a:r>
            <a:r>
              <a:rPr lang="en-US" altLang="ja-JP" dirty="0"/>
              <a:t> </a:t>
            </a:r>
            <a:r>
              <a:rPr lang="en-US" altLang="ja-JP" dirty="0" err="1"/>
              <a:t>texte</a:t>
            </a:r>
            <a:endParaRPr lang="en-US" dirty="0"/>
          </a:p>
        </p:txBody>
      </p:sp>
      <p:pic>
        <p:nvPicPr>
          <p:cNvPr id="14" name="logo UIB">
            <a:extLst>
              <a:ext uri="{FF2B5EF4-FFF2-40B4-BE49-F238E27FC236}">
                <a16:creationId xmlns:a16="http://schemas.microsoft.com/office/drawing/2014/main" id="{D486ACEE-AD54-9E48-8ED3-1263B4DD6E79}"/>
              </a:ext>
            </a:extLst>
          </p:cNvPr>
          <p:cNvPicPr preferRelativeResize="0">
            <a:picLocks/>
          </p:cNvPicPr>
          <p:nvPr userDrawn="1"/>
        </p:nvPicPr>
        <p:blipFill>
          <a:blip r:embed="rId2" cstate="screen">
            <a:extLst>
              <a:ext uri="{28A0092B-C50C-407E-A947-70E740481C1C}">
                <a14:useLocalDpi xmlns:a14="http://schemas.microsoft.com/office/drawing/2010/main"/>
              </a:ext>
            </a:extLst>
          </a:blip>
          <a:stretch>
            <a:fillRect/>
          </a:stretch>
        </p:blipFill>
        <p:spPr>
          <a:xfrm>
            <a:off x="203485" y="214247"/>
            <a:ext cx="2710409" cy="1015481"/>
          </a:xfrm>
          <a:prstGeom prst="rect">
            <a:avLst/>
          </a:prstGeom>
        </p:spPr>
      </p:pic>
    </p:spTree>
    <p:extLst>
      <p:ext uri="{BB962C8B-B14F-4D97-AF65-F5344CB8AC3E}">
        <p14:creationId xmlns:p14="http://schemas.microsoft.com/office/powerpoint/2010/main" val="3180733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23644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図プレースホルダー 5">
            <a:extLst>
              <a:ext uri="{FF2B5EF4-FFF2-40B4-BE49-F238E27FC236}">
                <a16:creationId xmlns:a16="http://schemas.microsoft.com/office/drawing/2014/main" id="{C0EB8FEB-77AF-0C4D-AEEE-D52E838BAAE2}"/>
              </a:ext>
            </a:extLst>
          </p:cNvPr>
          <p:cNvSpPr>
            <a:spLocks noGrp="1"/>
          </p:cNvSpPr>
          <p:nvPr>
            <p:ph type="pic" sz="quarter" idx="10"/>
          </p:nvPr>
        </p:nvSpPr>
        <p:spPr>
          <a:xfrm>
            <a:off x="0" y="0"/>
            <a:ext cx="4895557" cy="5143500"/>
          </a:xfrm>
          <a:prstGeom prst="rect">
            <a:avLst/>
          </a:prstGeom>
        </p:spPr>
        <p:txBody>
          <a:bodyPr/>
          <a:lstStyle>
            <a:lvl1pPr marL="0" indent="0">
              <a:buNone/>
              <a:defRPr/>
            </a:lvl1pPr>
          </a:lstStyle>
          <a:p>
            <a:endParaRPr lang="en-US"/>
          </a:p>
          <a:p>
            <a:endParaRPr lang="en-US"/>
          </a:p>
          <a:p>
            <a:r>
              <a:rPr lang="en-US"/>
              <a:t>                </a:t>
            </a:r>
          </a:p>
          <a:p>
            <a:endParaRPr lang="en-US"/>
          </a:p>
        </p:txBody>
      </p:sp>
      <p:sp>
        <p:nvSpPr>
          <p:cNvPr id="3" name="テキスト プレースホルダー 11">
            <a:extLst>
              <a:ext uri="{FF2B5EF4-FFF2-40B4-BE49-F238E27FC236}">
                <a16:creationId xmlns:a16="http://schemas.microsoft.com/office/drawing/2014/main" id="{F6C1BC1B-C368-CE4F-97AA-A213C835EE71}"/>
              </a:ext>
            </a:extLst>
          </p:cNvPr>
          <p:cNvSpPr>
            <a:spLocks noGrp="1"/>
          </p:cNvSpPr>
          <p:nvPr>
            <p:ph type="body" sz="quarter" idx="14" hasCustomPrompt="1"/>
          </p:nvPr>
        </p:nvSpPr>
        <p:spPr>
          <a:xfrm>
            <a:off x="5289452" y="217679"/>
            <a:ext cx="3434568" cy="4708142"/>
          </a:xfrm>
          <a:prstGeom prst="rect">
            <a:avLst/>
          </a:prstGeom>
        </p:spPr>
        <p:txBody>
          <a:bodyPr anchor="ctr">
            <a:noAutofit/>
          </a:bodyPr>
          <a:lstStyle>
            <a:lvl1pPr marL="0" indent="0">
              <a:lnSpc>
                <a:spcPts val="6000"/>
              </a:lnSpc>
              <a:buNone/>
              <a:defRPr sz="2400" baseline="0">
                <a:solidFill>
                  <a:schemeClr val="bg1"/>
                </a:solidFill>
                <a:latin typeface="Arial"/>
                <a:cs typeface="Arial"/>
              </a:defRPr>
            </a:lvl1pPr>
          </a:lstStyle>
          <a:p>
            <a:pPr lvl="0"/>
            <a:r>
              <a:rPr lang="en-US" altLang="ja-JP" dirty="0"/>
              <a:t>Text Here</a:t>
            </a:r>
          </a:p>
        </p:txBody>
      </p:sp>
    </p:spTree>
    <p:extLst>
      <p:ext uri="{BB962C8B-B14F-4D97-AF65-F5344CB8AC3E}">
        <p14:creationId xmlns:p14="http://schemas.microsoft.com/office/powerpoint/2010/main" val="1153790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9" decel="100000" fill="hold" grpId="0" nodeType="afterEffect">
                                  <p:stCondLst>
                                    <p:cond delay="0"/>
                                  </p:stCondLst>
                                  <p:iterate type="wd">
                                    <p:tmPct val="10000"/>
                                  </p:iterate>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 presetClass="entr" presetSubtype="9" decel="100000" fill="hold" nodeType="afterEffect">
                  <p:stCondLst>
                    <p:cond delay="0"/>
                  </p:stCondLst>
                  <p:iterate type="wd">
                    <p:tmPct val="10000"/>
                  </p:iterate>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9" name="テキスト プレースホルダー 11">
            <a:extLst>
              <a:ext uri="{FF2B5EF4-FFF2-40B4-BE49-F238E27FC236}">
                <a16:creationId xmlns:a16="http://schemas.microsoft.com/office/drawing/2014/main" id="{3D8A7C4C-7F39-7442-A83F-572447A4B841}"/>
              </a:ext>
            </a:extLst>
          </p:cNvPr>
          <p:cNvSpPr>
            <a:spLocks noGrp="1"/>
          </p:cNvSpPr>
          <p:nvPr>
            <p:ph type="body" sz="quarter" idx="14" hasCustomPrompt="1"/>
          </p:nvPr>
        </p:nvSpPr>
        <p:spPr>
          <a:xfrm>
            <a:off x="1974053" y="1784306"/>
            <a:ext cx="1254483" cy="2208297"/>
          </a:xfrm>
          <a:prstGeom prst="rect">
            <a:avLst/>
          </a:prstGeom>
        </p:spPr>
        <p:txBody>
          <a:bodyPr wrap="none" anchor="ctr">
            <a:spAutoFit/>
          </a:bodyPr>
          <a:lstStyle>
            <a:lvl1pPr marL="0" indent="0" algn="r">
              <a:buNone/>
              <a:defRPr sz="15000" b="0" baseline="0">
                <a:solidFill>
                  <a:schemeClr val="bg1"/>
                </a:solidFill>
                <a:latin typeface="Arial"/>
                <a:ea typeface="Verdana" panose="020B0604030504040204" pitchFamily="34" charset="0"/>
                <a:cs typeface="Arial"/>
              </a:defRPr>
            </a:lvl1pPr>
          </a:lstStyle>
          <a:p>
            <a:pPr lvl="0"/>
            <a:r>
              <a:rPr lang="en-US" dirty="0"/>
              <a:t>1</a:t>
            </a:r>
          </a:p>
        </p:txBody>
      </p:sp>
      <p:cxnSp>
        <p:nvCxnSpPr>
          <p:cNvPr id="11" name="Conector recto 10">
            <a:extLst>
              <a:ext uri="{FF2B5EF4-FFF2-40B4-BE49-F238E27FC236}">
                <a16:creationId xmlns:a16="http://schemas.microsoft.com/office/drawing/2014/main" id="{330BD1ED-D64E-5A4B-A27A-953F192ED472}"/>
              </a:ext>
            </a:extLst>
          </p:cNvPr>
          <p:cNvCxnSpPr>
            <a:cxnSpLocks/>
          </p:cNvCxnSpPr>
          <p:nvPr userDrawn="1"/>
        </p:nvCxnSpPr>
        <p:spPr>
          <a:xfrm>
            <a:off x="3390314" y="1643465"/>
            <a:ext cx="0" cy="248998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テキスト プレースホルダー 11">
            <a:extLst>
              <a:ext uri="{FF2B5EF4-FFF2-40B4-BE49-F238E27FC236}">
                <a16:creationId xmlns:a16="http://schemas.microsoft.com/office/drawing/2014/main" id="{0F7F47BE-AAE8-D24B-8D9D-2D7F70019669}"/>
              </a:ext>
            </a:extLst>
          </p:cNvPr>
          <p:cNvSpPr>
            <a:spLocks noGrp="1"/>
          </p:cNvSpPr>
          <p:nvPr>
            <p:ph type="body" sz="quarter" idx="15" hasCustomPrompt="1"/>
          </p:nvPr>
        </p:nvSpPr>
        <p:spPr>
          <a:xfrm>
            <a:off x="3713872" y="1643464"/>
            <a:ext cx="4473525" cy="2489983"/>
          </a:xfrm>
          <a:prstGeom prst="rect">
            <a:avLst/>
          </a:prstGeom>
        </p:spPr>
        <p:txBody>
          <a:bodyPr anchor="ctr">
            <a:noAutofit/>
          </a:bodyPr>
          <a:lstStyle>
            <a:lvl1pPr marL="0" indent="0">
              <a:buNone/>
              <a:defRPr sz="2400" baseline="0">
                <a:solidFill>
                  <a:schemeClr val="bg1"/>
                </a:solidFill>
                <a:latin typeface="Arial"/>
                <a:ea typeface="Verdana" panose="020B0604030504040204" pitchFamily="34" charset="0"/>
                <a:cs typeface="Arial"/>
              </a:defRPr>
            </a:lvl1pPr>
          </a:lstStyle>
          <a:p>
            <a:pPr lvl="0"/>
            <a:r>
              <a:rPr lang="en-US" altLang="ja-JP" dirty="0" err="1"/>
              <a:t>Inseriu</a:t>
            </a:r>
            <a:r>
              <a:rPr lang="en-US" altLang="ja-JP" dirty="0"/>
              <a:t> </a:t>
            </a:r>
            <a:r>
              <a:rPr lang="en-US" altLang="ja-JP" dirty="0" err="1"/>
              <a:t>texte</a:t>
            </a:r>
            <a:endParaRPr lang="en-US" dirty="0"/>
          </a:p>
        </p:txBody>
      </p:sp>
      <p:pic>
        <p:nvPicPr>
          <p:cNvPr id="14" name="logo UIB">
            <a:extLst>
              <a:ext uri="{FF2B5EF4-FFF2-40B4-BE49-F238E27FC236}">
                <a16:creationId xmlns:a16="http://schemas.microsoft.com/office/drawing/2014/main" id="{D486ACEE-AD54-9E48-8ED3-1263B4DD6E79}"/>
              </a:ext>
            </a:extLst>
          </p:cNvPr>
          <p:cNvPicPr preferRelativeResize="0">
            <a:picLocks/>
          </p:cNvPicPr>
          <p:nvPr userDrawn="1"/>
        </p:nvPicPr>
        <p:blipFill>
          <a:blip r:embed="rId2" cstate="screen">
            <a:extLst>
              <a:ext uri="{28A0092B-C50C-407E-A947-70E740481C1C}">
                <a14:useLocalDpi xmlns:a14="http://schemas.microsoft.com/office/drawing/2010/main"/>
              </a:ext>
            </a:extLst>
          </a:blip>
          <a:stretch>
            <a:fillRect/>
          </a:stretch>
        </p:blipFill>
        <p:spPr>
          <a:xfrm>
            <a:off x="203485" y="214247"/>
            <a:ext cx="2710409" cy="1015481"/>
          </a:xfrm>
          <a:prstGeom prst="rect">
            <a:avLst/>
          </a:prstGeom>
        </p:spPr>
      </p:pic>
    </p:spTree>
    <p:extLst>
      <p:ext uri="{BB962C8B-B14F-4D97-AF65-F5344CB8AC3E}">
        <p14:creationId xmlns:p14="http://schemas.microsoft.com/office/powerpoint/2010/main" val="29249459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pic>
        <p:nvPicPr>
          <p:cNvPr id="2" name="Imagen 1" descr="LOGO_calado_blanco_UIB_HORIZONTAL_01_01_1_2.png">
            <a:extLst>
              <a:ext uri="{FF2B5EF4-FFF2-40B4-BE49-F238E27FC236}">
                <a16:creationId xmlns:a16="http://schemas.microsoft.com/office/drawing/2014/main" id="{F67B96D1-96EB-0A4D-B8F8-1D32B3D20B5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40996" y="1733340"/>
            <a:ext cx="3862007" cy="1446936"/>
          </a:xfrm>
          <a:prstGeom prst="rect">
            <a:avLst/>
          </a:prstGeom>
        </p:spPr>
      </p:pic>
    </p:spTree>
    <p:extLst>
      <p:ext uri="{BB962C8B-B14F-4D97-AF65-F5344CB8AC3E}">
        <p14:creationId xmlns:p14="http://schemas.microsoft.com/office/powerpoint/2010/main" val="1306930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5" name="Marcador de texto 1">
            <a:extLst>
              <a:ext uri="{FF2B5EF4-FFF2-40B4-BE49-F238E27FC236}">
                <a16:creationId xmlns:a16="http://schemas.microsoft.com/office/drawing/2014/main" id="{70901593-1FBB-9643-8DEF-3BD4E99EB882}"/>
              </a:ext>
            </a:extLst>
          </p:cNvPr>
          <p:cNvSpPr>
            <a:spLocks noGrp="1"/>
          </p:cNvSpPr>
          <p:nvPr>
            <p:ph idx="1" hasCustomPrompt="1"/>
          </p:nvPr>
        </p:nvSpPr>
        <p:spPr>
          <a:xfrm>
            <a:off x="628650" y="717452"/>
            <a:ext cx="7886700" cy="3914873"/>
          </a:xfrm>
          <a:prstGeom prst="rect">
            <a:avLst/>
          </a:prstGeom>
        </p:spPr>
        <p:txBody>
          <a:bodyPr vert="horz" lIns="91440" tIns="45720" rIns="91440" bIns="45720" rtlCol="0" anchor="ctr">
            <a:normAutofit/>
          </a:bodyPr>
          <a:lstStyle>
            <a:lvl1pPr marL="0" indent="0">
              <a:buNone/>
              <a:defRPr/>
            </a:lvl1pPr>
          </a:lstStyle>
          <a:p>
            <a:r>
              <a:rPr lang="es-ES" dirty="0"/>
              <a:t> </a:t>
            </a:r>
            <a:r>
              <a:rPr lang="es-ES" dirty="0" err="1"/>
              <a:t>Inseriu</a:t>
            </a:r>
            <a:r>
              <a:rPr lang="es-ES" dirty="0"/>
              <a:t> </a:t>
            </a:r>
            <a:r>
              <a:rPr lang="es-ES" dirty="0" err="1"/>
              <a:t>text</a:t>
            </a:r>
            <a:endParaRPr lang="es-ES" dirty="0"/>
          </a:p>
        </p:txBody>
      </p:sp>
    </p:spTree>
    <p:extLst>
      <p:ext uri="{BB962C8B-B14F-4D97-AF65-F5344CB8AC3E}">
        <p14:creationId xmlns:p14="http://schemas.microsoft.com/office/powerpoint/2010/main" val="1674579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図プレースホルダー 5">
            <a:extLst>
              <a:ext uri="{FF2B5EF4-FFF2-40B4-BE49-F238E27FC236}">
                <a16:creationId xmlns:a16="http://schemas.microsoft.com/office/drawing/2014/main" id="{C85659E7-677C-7E40-B090-DDE56BCE812A}"/>
              </a:ext>
            </a:extLst>
          </p:cNvPr>
          <p:cNvSpPr>
            <a:spLocks noGrp="1"/>
          </p:cNvSpPr>
          <p:nvPr>
            <p:ph type="pic" sz="quarter" idx="10" hasCustomPrompt="1"/>
          </p:nvPr>
        </p:nvSpPr>
        <p:spPr>
          <a:xfrm>
            <a:off x="0" y="0"/>
            <a:ext cx="4895557" cy="5143500"/>
          </a:xfrm>
          <a:prstGeom prst="rect">
            <a:avLst/>
          </a:prstGeom>
        </p:spPr>
        <p:txBody>
          <a:bodyPr/>
          <a:lstStyle>
            <a:lvl1pPr marL="0" indent="0">
              <a:buNone/>
              <a:defRPr sz="1200"/>
            </a:lvl1pPr>
          </a:lstStyle>
          <a:p>
            <a:r>
              <a:rPr lang="es-ES"/>
              <a:t>Fes clic a la </a:t>
            </a:r>
            <a:r>
              <a:rPr lang="es-ES" err="1"/>
              <a:t>icona</a:t>
            </a:r>
            <a:r>
              <a:rPr lang="es-ES"/>
              <a:t> per </a:t>
            </a:r>
            <a:r>
              <a:rPr lang="es-ES" err="1"/>
              <a:t>afegir</a:t>
            </a:r>
            <a:r>
              <a:rPr lang="es-ES"/>
              <a:t> la </a:t>
            </a:r>
            <a:r>
              <a:rPr lang="es-ES" err="1"/>
              <a:t>imatge</a:t>
            </a:r>
            <a:endParaRPr lang="en-US"/>
          </a:p>
          <a:p>
            <a:endParaRPr lang="en-US"/>
          </a:p>
          <a:p>
            <a:r>
              <a:rPr lang="en-US"/>
              <a:t>                </a:t>
            </a:r>
          </a:p>
          <a:p>
            <a:endParaRPr lang="en-US"/>
          </a:p>
        </p:txBody>
      </p:sp>
      <p:sp>
        <p:nvSpPr>
          <p:cNvPr id="3" name="テキスト プレースホルダー 11">
            <a:extLst>
              <a:ext uri="{FF2B5EF4-FFF2-40B4-BE49-F238E27FC236}">
                <a16:creationId xmlns:a16="http://schemas.microsoft.com/office/drawing/2014/main" id="{E2463601-DE8B-4A42-BFDA-1D7AF4F65316}"/>
              </a:ext>
            </a:extLst>
          </p:cNvPr>
          <p:cNvSpPr>
            <a:spLocks noGrp="1"/>
          </p:cNvSpPr>
          <p:nvPr>
            <p:ph type="body" sz="quarter" idx="14" hasCustomPrompt="1"/>
          </p:nvPr>
        </p:nvSpPr>
        <p:spPr>
          <a:xfrm>
            <a:off x="5261317" y="1767086"/>
            <a:ext cx="3179299" cy="647650"/>
          </a:xfrm>
          <a:prstGeom prst="rect">
            <a:avLst/>
          </a:prstGeom>
        </p:spPr>
        <p:txBody>
          <a:bodyPr anchor="ctr">
            <a:noAutofit/>
          </a:bodyPr>
          <a:lstStyle>
            <a:lvl1pPr marL="0" indent="0">
              <a:buNone/>
              <a:defRPr sz="2400" baseline="0">
                <a:solidFill>
                  <a:schemeClr val="tx1">
                    <a:lumMod val="95000"/>
                    <a:lumOff val="5000"/>
                  </a:schemeClr>
                </a:solidFill>
                <a:latin typeface="Arial"/>
                <a:ea typeface="Verdana" panose="020B0604030504040204" pitchFamily="34" charset="0"/>
                <a:cs typeface="Arial"/>
              </a:defRPr>
            </a:lvl1pPr>
          </a:lstStyle>
          <a:p>
            <a:pPr lvl="0"/>
            <a:r>
              <a:rPr lang="en-US" altLang="ja-JP" dirty="0"/>
              <a:t>Text </a:t>
            </a:r>
            <a:endParaRPr lang="en-US" dirty="0"/>
          </a:p>
        </p:txBody>
      </p:sp>
    </p:spTree>
    <p:extLst>
      <p:ext uri="{BB962C8B-B14F-4D97-AF65-F5344CB8AC3E}">
        <p14:creationId xmlns:p14="http://schemas.microsoft.com/office/powerpoint/2010/main" val="3849628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3" name="図プレースホルダー 5">
            <a:extLst>
              <a:ext uri="{FF2B5EF4-FFF2-40B4-BE49-F238E27FC236}">
                <a16:creationId xmlns:a16="http://schemas.microsoft.com/office/drawing/2014/main" id="{482760F4-69A8-2A41-B8BC-A9D3C4A51155}"/>
              </a:ext>
            </a:extLst>
          </p:cNvPr>
          <p:cNvSpPr>
            <a:spLocks noGrp="1"/>
          </p:cNvSpPr>
          <p:nvPr>
            <p:ph type="pic" sz="quarter" idx="10" hasCustomPrompt="1"/>
          </p:nvPr>
        </p:nvSpPr>
        <p:spPr>
          <a:xfrm>
            <a:off x="1111348" y="861192"/>
            <a:ext cx="3179299" cy="1417774"/>
          </a:xfrm>
          <a:prstGeom prst="rect">
            <a:avLst/>
          </a:prstGeom>
        </p:spPr>
        <p:txBody>
          <a:bodyPr/>
          <a:lstStyle>
            <a:lvl1pPr marL="0" indent="0">
              <a:buNone/>
              <a:defRPr sz="1200"/>
            </a:lvl1pPr>
          </a:lstStyle>
          <a:p>
            <a:r>
              <a:rPr lang="es-ES"/>
              <a:t>Fes clic a la </a:t>
            </a:r>
            <a:r>
              <a:rPr lang="es-ES" err="1"/>
              <a:t>icona</a:t>
            </a:r>
            <a:r>
              <a:rPr lang="es-ES"/>
              <a:t> per </a:t>
            </a:r>
            <a:r>
              <a:rPr lang="es-ES" err="1"/>
              <a:t>afegir</a:t>
            </a:r>
            <a:r>
              <a:rPr lang="es-ES"/>
              <a:t> la </a:t>
            </a:r>
            <a:r>
              <a:rPr lang="es-ES" err="1"/>
              <a:t>imatge</a:t>
            </a:r>
            <a:endParaRPr lang="en-US"/>
          </a:p>
          <a:p>
            <a:endParaRPr lang="en-US"/>
          </a:p>
          <a:p>
            <a:r>
              <a:rPr lang="en-US"/>
              <a:t>                </a:t>
            </a:r>
          </a:p>
          <a:p>
            <a:endParaRPr lang="en-US"/>
          </a:p>
        </p:txBody>
      </p:sp>
      <p:sp>
        <p:nvSpPr>
          <p:cNvPr id="4" name="図プレースホルダー 5">
            <a:extLst>
              <a:ext uri="{FF2B5EF4-FFF2-40B4-BE49-F238E27FC236}">
                <a16:creationId xmlns:a16="http://schemas.microsoft.com/office/drawing/2014/main" id="{8124FE6F-334D-5547-AF5E-4773E1C3A04F}"/>
              </a:ext>
            </a:extLst>
          </p:cNvPr>
          <p:cNvSpPr>
            <a:spLocks noGrp="1"/>
          </p:cNvSpPr>
          <p:nvPr>
            <p:ph type="pic" sz="quarter" idx="11" hasCustomPrompt="1"/>
          </p:nvPr>
        </p:nvSpPr>
        <p:spPr>
          <a:xfrm>
            <a:off x="4879145" y="861192"/>
            <a:ext cx="3179299" cy="1417774"/>
          </a:xfrm>
          <a:prstGeom prst="rect">
            <a:avLst/>
          </a:prstGeom>
        </p:spPr>
        <p:txBody>
          <a:bodyPr/>
          <a:lstStyle>
            <a:lvl1pPr marL="0" marR="0" indent="0" algn="l" defTabSz="685800" rtl="0" eaLnBrk="1" fontAlgn="auto" latinLnBrk="0" hangingPunct="1">
              <a:lnSpc>
                <a:spcPct val="90000"/>
              </a:lnSpc>
              <a:spcBef>
                <a:spcPts val="750"/>
              </a:spcBef>
              <a:spcAft>
                <a:spcPts val="0"/>
              </a:spcAft>
              <a:buClr>
                <a:srgbClr val="0065BD"/>
              </a:buClr>
              <a:buSzTx/>
              <a:buFont typeface="Courier New" panose="02070309020205020404" pitchFamily="49" charset="0"/>
              <a:buNone/>
              <a:tabLst/>
              <a:defRPr sz="1200"/>
            </a:lvl1pPr>
          </a:lstStyle>
          <a:p>
            <a:pPr marL="0" marR="0" lvl="0" indent="0" algn="l" defTabSz="685800" rtl="0" eaLnBrk="1" fontAlgn="auto" latinLnBrk="0" hangingPunct="1">
              <a:lnSpc>
                <a:spcPct val="90000"/>
              </a:lnSpc>
              <a:spcBef>
                <a:spcPts val="750"/>
              </a:spcBef>
              <a:spcAft>
                <a:spcPts val="0"/>
              </a:spcAft>
              <a:buClr>
                <a:srgbClr val="0065BD"/>
              </a:buClr>
              <a:buSzTx/>
              <a:buFont typeface="Courier New" panose="02070309020205020404" pitchFamily="49" charset="0"/>
              <a:buNone/>
              <a:tabLst/>
              <a:defRPr/>
            </a:pPr>
            <a:r>
              <a:rPr lang="es-ES"/>
              <a:t>Fes clic a la </a:t>
            </a:r>
            <a:r>
              <a:rPr lang="es-ES" err="1"/>
              <a:t>icona</a:t>
            </a:r>
            <a:r>
              <a:rPr lang="es-ES"/>
              <a:t> per </a:t>
            </a:r>
            <a:r>
              <a:rPr lang="es-ES" err="1"/>
              <a:t>afegir</a:t>
            </a:r>
            <a:r>
              <a:rPr lang="es-ES"/>
              <a:t> la </a:t>
            </a:r>
            <a:r>
              <a:rPr lang="es-ES" err="1"/>
              <a:t>imatge</a:t>
            </a:r>
            <a:endParaRPr lang="en-US"/>
          </a:p>
          <a:p>
            <a:endParaRPr lang="en-US"/>
          </a:p>
          <a:p>
            <a:endParaRPr lang="en-US"/>
          </a:p>
          <a:p>
            <a:r>
              <a:rPr lang="en-US"/>
              <a:t>                </a:t>
            </a:r>
          </a:p>
          <a:p>
            <a:endParaRPr lang="en-US"/>
          </a:p>
        </p:txBody>
      </p:sp>
      <p:sp>
        <p:nvSpPr>
          <p:cNvPr id="7" name="テキスト プレースホルダー 11">
            <a:extLst>
              <a:ext uri="{FF2B5EF4-FFF2-40B4-BE49-F238E27FC236}">
                <a16:creationId xmlns:a16="http://schemas.microsoft.com/office/drawing/2014/main" id="{FB29DA20-88B2-0048-B42A-ED52D6F7F930}"/>
              </a:ext>
            </a:extLst>
          </p:cNvPr>
          <p:cNvSpPr>
            <a:spLocks noGrp="1"/>
          </p:cNvSpPr>
          <p:nvPr>
            <p:ph type="body" sz="quarter" idx="14" hasCustomPrompt="1"/>
          </p:nvPr>
        </p:nvSpPr>
        <p:spPr>
          <a:xfrm>
            <a:off x="1111348" y="2498606"/>
            <a:ext cx="3179299" cy="647650"/>
          </a:xfrm>
          <a:prstGeom prst="rect">
            <a:avLst/>
          </a:prstGeom>
        </p:spPr>
        <p:txBody>
          <a:bodyPr anchor="ctr">
            <a:noAutofit/>
          </a:bodyPr>
          <a:lstStyle>
            <a:lvl1pPr marL="0" indent="0">
              <a:buNone/>
              <a:defRPr sz="2000" b="1" baseline="0">
                <a:solidFill>
                  <a:srgbClr val="0065BD"/>
                </a:solidFill>
                <a:latin typeface="Arial"/>
                <a:ea typeface="Verdana" panose="020B0604030504040204" pitchFamily="34" charset="0"/>
                <a:cs typeface="Arial"/>
              </a:defRPr>
            </a:lvl1pPr>
          </a:lstStyle>
          <a:p>
            <a:pPr lvl="0"/>
            <a:r>
              <a:rPr lang="en-US" altLang="ja-JP" dirty="0"/>
              <a:t>Text </a:t>
            </a:r>
            <a:endParaRPr lang="en-US" dirty="0"/>
          </a:p>
        </p:txBody>
      </p:sp>
      <p:sp>
        <p:nvSpPr>
          <p:cNvPr id="8" name="テキスト プレースホルダー 11">
            <a:extLst>
              <a:ext uri="{FF2B5EF4-FFF2-40B4-BE49-F238E27FC236}">
                <a16:creationId xmlns:a16="http://schemas.microsoft.com/office/drawing/2014/main" id="{05D79822-3B9F-AB4B-89D8-8E60000A0B24}"/>
              </a:ext>
            </a:extLst>
          </p:cNvPr>
          <p:cNvSpPr>
            <a:spLocks noGrp="1"/>
          </p:cNvSpPr>
          <p:nvPr>
            <p:ph type="body" sz="quarter" idx="15" hasCustomPrompt="1"/>
          </p:nvPr>
        </p:nvSpPr>
        <p:spPr>
          <a:xfrm>
            <a:off x="1111348" y="3146256"/>
            <a:ext cx="3179299" cy="1042482"/>
          </a:xfrm>
          <a:prstGeom prst="rect">
            <a:avLst/>
          </a:prstGeom>
        </p:spPr>
        <p:txBody>
          <a:bodyPr anchor="t">
            <a:noAutofit/>
          </a:bodyPr>
          <a:lstStyle>
            <a:lvl1pPr marL="0" indent="0">
              <a:buNone/>
              <a:defRPr sz="1800" baseline="0">
                <a:solidFill>
                  <a:schemeClr val="tx1">
                    <a:lumMod val="85000"/>
                    <a:lumOff val="15000"/>
                  </a:schemeClr>
                </a:solidFill>
                <a:latin typeface="Arial"/>
                <a:ea typeface="Verdana" panose="020B0604030504040204" pitchFamily="34" charset="0"/>
                <a:cs typeface="Arial"/>
              </a:defRPr>
            </a:lvl1pPr>
          </a:lstStyle>
          <a:p>
            <a:pPr lvl="0"/>
            <a:r>
              <a:rPr lang="en-US" altLang="ja-JP" dirty="0"/>
              <a:t>Text</a:t>
            </a:r>
            <a:endParaRPr lang="en-US" dirty="0"/>
          </a:p>
        </p:txBody>
      </p:sp>
      <p:sp>
        <p:nvSpPr>
          <p:cNvPr id="9" name="テキスト プレースホルダー 11">
            <a:extLst>
              <a:ext uri="{FF2B5EF4-FFF2-40B4-BE49-F238E27FC236}">
                <a16:creationId xmlns:a16="http://schemas.microsoft.com/office/drawing/2014/main" id="{3EE99D23-C820-9842-A637-10B5B56B3B78}"/>
              </a:ext>
            </a:extLst>
          </p:cNvPr>
          <p:cNvSpPr>
            <a:spLocks noGrp="1"/>
          </p:cNvSpPr>
          <p:nvPr>
            <p:ph type="body" sz="quarter" idx="16" hasCustomPrompt="1"/>
          </p:nvPr>
        </p:nvSpPr>
        <p:spPr>
          <a:xfrm>
            <a:off x="4879145" y="2498606"/>
            <a:ext cx="3179299" cy="647650"/>
          </a:xfrm>
          <a:prstGeom prst="rect">
            <a:avLst/>
          </a:prstGeom>
        </p:spPr>
        <p:txBody>
          <a:bodyPr anchor="ctr">
            <a:noAutofit/>
          </a:bodyPr>
          <a:lstStyle>
            <a:lvl1pPr marL="0" indent="0">
              <a:buNone/>
              <a:defRPr sz="2000" b="1" baseline="0">
                <a:solidFill>
                  <a:srgbClr val="0065BD"/>
                </a:solidFill>
                <a:latin typeface="Arial"/>
                <a:ea typeface="Verdana" panose="020B0604030504040204" pitchFamily="34" charset="0"/>
                <a:cs typeface="Arial"/>
              </a:defRPr>
            </a:lvl1pPr>
          </a:lstStyle>
          <a:p>
            <a:pPr lvl="0"/>
            <a:r>
              <a:rPr lang="en-US" altLang="ja-JP" dirty="0"/>
              <a:t>Text</a:t>
            </a:r>
            <a:endParaRPr lang="en-US" dirty="0"/>
          </a:p>
        </p:txBody>
      </p:sp>
      <p:sp>
        <p:nvSpPr>
          <p:cNvPr id="10" name="テキスト プレースホルダー 11">
            <a:extLst>
              <a:ext uri="{FF2B5EF4-FFF2-40B4-BE49-F238E27FC236}">
                <a16:creationId xmlns:a16="http://schemas.microsoft.com/office/drawing/2014/main" id="{CB129EB4-E297-9D4C-8CF3-7C915FD1D28A}"/>
              </a:ext>
            </a:extLst>
          </p:cNvPr>
          <p:cNvSpPr>
            <a:spLocks noGrp="1"/>
          </p:cNvSpPr>
          <p:nvPr>
            <p:ph type="body" sz="quarter" idx="17" hasCustomPrompt="1"/>
          </p:nvPr>
        </p:nvSpPr>
        <p:spPr>
          <a:xfrm>
            <a:off x="4879145" y="3146256"/>
            <a:ext cx="3179299" cy="1042482"/>
          </a:xfrm>
          <a:prstGeom prst="rect">
            <a:avLst/>
          </a:prstGeom>
        </p:spPr>
        <p:txBody>
          <a:bodyPr anchor="t">
            <a:noAutofit/>
          </a:bodyPr>
          <a:lstStyle>
            <a:lvl1pPr marL="0" indent="0">
              <a:buNone/>
              <a:defRPr sz="1800" baseline="0">
                <a:solidFill>
                  <a:schemeClr val="tx1">
                    <a:lumMod val="85000"/>
                    <a:lumOff val="15000"/>
                  </a:schemeClr>
                </a:solidFill>
                <a:latin typeface="Arial"/>
                <a:ea typeface="Verdana" panose="020B0604030504040204" pitchFamily="34" charset="0"/>
                <a:cs typeface="Arial"/>
              </a:defRPr>
            </a:lvl1pPr>
          </a:lstStyle>
          <a:p>
            <a:pPr lvl="0"/>
            <a:r>
              <a:rPr lang="en-US" altLang="ja-JP" dirty="0"/>
              <a:t>Text</a:t>
            </a:r>
            <a:endParaRPr lang="en-US" dirty="0"/>
          </a:p>
        </p:txBody>
      </p:sp>
      <p:cxnSp>
        <p:nvCxnSpPr>
          <p:cNvPr id="12" name="Conector recto 11">
            <a:extLst>
              <a:ext uri="{FF2B5EF4-FFF2-40B4-BE49-F238E27FC236}">
                <a16:creationId xmlns:a16="http://schemas.microsoft.com/office/drawing/2014/main" id="{679E2AFA-1D91-C74B-9A43-9B125C03A530}"/>
              </a:ext>
            </a:extLst>
          </p:cNvPr>
          <p:cNvCxnSpPr/>
          <p:nvPr userDrawn="1"/>
        </p:nvCxnSpPr>
        <p:spPr>
          <a:xfrm>
            <a:off x="4614203" y="506437"/>
            <a:ext cx="0" cy="426251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9474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Diapositiva de título">
    <p:spTree>
      <p:nvGrpSpPr>
        <p:cNvPr id="1" name=""/>
        <p:cNvGrpSpPr/>
        <p:nvPr/>
      </p:nvGrpSpPr>
      <p:grpSpPr>
        <a:xfrm>
          <a:off x="0" y="0"/>
          <a:ext cx="0" cy="0"/>
          <a:chOff x="0" y="0"/>
          <a:chExt cx="0" cy="0"/>
        </a:xfrm>
      </p:grpSpPr>
      <p:sp>
        <p:nvSpPr>
          <p:cNvPr id="11" name="テキスト プレースホルダー 11">
            <a:extLst>
              <a:ext uri="{FF2B5EF4-FFF2-40B4-BE49-F238E27FC236}">
                <a16:creationId xmlns:a16="http://schemas.microsoft.com/office/drawing/2014/main" id="{2B7FE7DB-3CEB-B149-9045-D55AACC14154}"/>
              </a:ext>
            </a:extLst>
          </p:cNvPr>
          <p:cNvSpPr>
            <a:spLocks noGrp="1"/>
          </p:cNvSpPr>
          <p:nvPr>
            <p:ph type="body" sz="quarter" idx="18" hasCustomPrompt="1"/>
          </p:nvPr>
        </p:nvSpPr>
        <p:spPr>
          <a:xfrm>
            <a:off x="355018" y="1567795"/>
            <a:ext cx="2542928" cy="647650"/>
          </a:xfrm>
          <a:prstGeom prst="rect">
            <a:avLst/>
          </a:prstGeom>
        </p:spPr>
        <p:txBody>
          <a:bodyPr anchor="ctr">
            <a:noAutofit/>
          </a:bodyPr>
          <a:lstStyle>
            <a:lvl1pPr marL="0" indent="0">
              <a:buNone/>
              <a:defRPr sz="2000" b="1" baseline="0">
                <a:solidFill>
                  <a:schemeClr val="accent1"/>
                </a:solidFill>
                <a:latin typeface="Arial"/>
                <a:ea typeface="Verdana" panose="020B0604030504040204" pitchFamily="34" charset="0"/>
                <a:cs typeface="Arial"/>
              </a:defRPr>
            </a:lvl1pPr>
          </a:lstStyle>
          <a:p>
            <a:pPr lvl="0"/>
            <a:r>
              <a:rPr lang="en-US" altLang="ja-JP" dirty="0"/>
              <a:t>Text </a:t>
            </a:r>
            <a:endParaRPr lang="en-US" dirty="0"/>
          </a:p>
        </p:txBody>
      </p:sp>
      <p:sp>
        <p:nvSpPr>
          <p:cNvPr id="13" name="テキスト プレースホルダー 11">
            <a:extLst>
              <a:ext uri="{FF2B5EF4-FFF2-40B4-BE49-F238E27FC236}">
                <a16:creationId xmlns:a16="http://schemas.microsoft.com/office/drawing/2014/main" id="{B51DFE40-4E31-C84C-B12D-63157590851A}"/>
              </a:ext>
            </a:extLst>
          </p:cNvPr>
          <p:cNvSpPr>
            <a:spLocks noGrp="1"/>
          </p:cNvSpPr>
          <p:nvPr>
            <p:ph type="body" sz="quarter" idx="19" hasCustomPrompt="1"/>
          </p:nvPr>
        </p:nvSpPr>
        <p:spPr>
          <a:xfrm>
            <a:off x="355017" y="2215445"/>
            <a:ext cx="2542929" cy="1042482"/>
          </a:xfrm>
          <a:prstGeom prst="rect">
            <a:avLst/>
          </a:prstGeom>
        </p:spPr>
        <p:txBody>
          <a:bodyPr anchor="t">
            <a:noAutofit/>
          </a:bodyPr>
          <a:lstStyle>
            <a:lvl1pPr marL="0" indent="0">
              <a:buNone/>
              <a:defRPr sz="2000" b="0" baseline="0">
                <a:solidFill>
                  <a:schemeClr val="tx1">
                    <a:lumMod val="85000"/>
                    <a:lumOff val="15000"/>
                  </a:schemeClr>
                </a:solidFill>
                <a:latin typeface="Arial"/>
                <a:ea typeface="Verdana" panose="020B0604030504040204" pitchFamily="34" charset="0"/>
                <a:cs typeface="Arial"/>
              </a:defRPr>
            </a:lvl1pPr>
          </a:lstStyle>
          <a:p>
            <a:pPr lvl="0"/>
            <a:r>
              <a:rPr lang="en-US" altLang="ja-JP" dirty="0"/>
              <a:t>Text</a:t>
            </a:r>
            <a:endParaRPr lang="en-US" dirty="0"/>
          </a:p>
        </p:txBody>
      </p:sp>
      <p:sp>
        <p:nvSpPr>
          <p:cNvPr id="14" name="テキスト プレースホルダー 11">
            <a:extLst>
              <a:ext uri="{FF2B5EF4-FFF2-40B4-BE49-F238E27FC236}">
                <a16:creationId xmlns:a16="http://schemas.microsoft.com/office/drawing/2014/main" id="{E52BB07C-EBF9-B744-9042-3FC6F7A4E07B}"/>
              </a:ext>
            </a:extLst>
          </p:cNvPr>
          <p:cNvSpPr>
            <a:spLocks noGrp="1"/>
          </p:cNvSpPr>
          <p:nvPr>
            <p:ph type="body" sz="quarter" idx="23" hasCustomPrompt="1"/>
          </p:nvPr>
        </p:nvSpPr>
        <p:spPr>
          <a:xfrm>
            <a:off x="3292821" y="1567795"/>
            <a:ext cx="2542928" cy="647650"/>
          </a:xfrm>
          <a:prstGeom prst="rect">
            <a:avLst/>
          </a:prstGeom>
        </p:spPr>
        <p:txBody>
          <a:bodyPr anchor="ctr">
            <a:noAutofit/>
          </a:bodyPr>
          <a:lstStyle>
            <a:lvl1pPr marL="0" indent="0">
              <a:buNone/>
              <a:defRPr sz="2000" b="1" baseline="0">
                <a:solidFill>
                  <a:schemeClr val="accent1"/>
                </a:solidFill>
                <a:latin typeface="Arial"/>
                <a:ea typeface="Verdana" panose="020B0604030504040204" pitchFamily="34" charset="0"/>
                <a:cs typeface="Arial"/>
              </a:defRPr>
            </a:lvl1pPr>
          </a:lstStyle>
          <a:p>
            <a:pPr lvl="0"/>
            <a:r>
              <a:rPr lang="en-US" altLang="ja-JP" dirty="0"/>
              <a:t>Text </a:t>
            </a:r>
            <a:endParaRPr lang="en-US" dirty="0"/>
          </a:p>
        </p:txBody>
      </p:sp>
      <p:sp>
        <p:nvSpPr>
          <p:cNvPr id="15" name="テキスト プレースホルダー 11">
            <a:extLst>
              <a:ext uri="{FF2B5EF4-FFF2-40B4-BE49-F238E27FC236}">
                <a16:creationId xmlns:a16="http://schemas.microsoft.com/office/drawing/2014/main" id="{AAC6C6E7-7448-A845-82E5-1AA3E13538A0}"/>
              </a:ext>
            </a:extLst>
          </p:cNvPr>
          <p:cNvSpPr>
            <a:spLocks noGrp="1"/>
          </p:cNvSpPr>
          <p:nvPr>
            <p:ph type="body" sz="quarter" idx="24" hasCustomPrompt="1"/>
          </p:nvPr>
        </p:nvSpPr>
        <p:spPr>
          <a:xfrm>
            <a:off x="3292820" y="2215445"/>
            <a:ext cx="2542929" cy="1042482"/>
          </a:xfrm>
          <a:prstGeom prst="rect">
            <a:avLst/>
          </a:prstGeom>
        </p:spPr>
        <p:txBody>
          <a:bodyPr anchor="t">
            <a:noAutofit/>
          </a:bodyPr>
          <a:lstStyle>
            <a:lvl1pPr marL="0" indent="0">
              <a:buNone/>
              <a:defRPr sz="2000" b="0" baseline="0">
                <a:solidFill>
                  <a:schemeClr val="tx1">
                    <a:lumMod val="85000"/>
                    <a:lumOff val="15000"/>
                  </a:schemeClr>
                </a:solidFill>
                <a:latin typeface="Arial"/>
                <a:ea typeface="Verdana" panose="020B0604030504040204" pitchFamily="34" charset="0"/>
                <a:cs typeface="Arial"/>
              </a:defRPr>
            </a:lvl1pPr>
          </a:lstStyle>
          <a:p>
            <a:pPr lvl="0"/>
            <a:r>
              <a:rPr lang="en-US" altLang="ja-JP" dirty="0"/>
              <a:t>Text</a:t>
            </a:r>
            <a:endParaRPr lang="en-US" dirty="0"/>
          </a:p>
        </p:txBody>
      </p:sp>
      <p:sp>
        <p:nvSpPr>
          <p:cNvPr id="16" name="テキスト プレースホルダー 11">
            <a:extLst>
              <a:ext uri="{FF2B5EF4-FFF2-40B4-BE49-F238E27FC236}">
                <a16:creationId xmlns:a16="http://schemas.microsoft.com/office/drawing/2014/main" id="{8BAD3520-0D75-E248-9A9F-83AD28C1D6C5}"/>
              </a:ext>
            </a:extLst>
          </p:cNvPr>
          <p:cNvSpPr>
            <a:spLocks noGrp="1"/>
          </p:cNvSpPr>
          <p:nvPr>
            <p:ph type="body" sz="quarter" idx="25" hasCustomPrompt="1"/>
          </p:nvPr>
        </p:nvSpPr>
        <p:spPr>
          <a:xfrm>
            <a:off x="6230623" y="1567795"/>
            <a:ext cx="2542928" cy="647650"/>
          </a:xfrm>
          <a:prstGeom prst="rect">
            <a:avLst/>
          </a:prstGeom>
        </p:spPr>
        <p:txBody>
          <a:bodyPr anchor="ctr">
            <a:noAutofit/>
          </a:bodyPr>
          <a:lstStyle>
            <a:lvl1pPr marL="0" indent="0">
              <a:buNone/>
              <a:defRPr sz="2000" b="1" baseline="0">
                <a:solidFill>
                  <a:schemeClr val="accent1"/>
                </a:solidFill>
                <a:latin typeface="Arial"/>
                <a:ea typeface="Verdana" panose="020B0604030504040204" pitchFamily="34" charset="0"/>
                <a:cs typeface="Arial"/>
              </a:defRPr>
            </a:lvl1pPr>
          </a:lstStyle>
          <a:p>
            <a:pPr lvl="0"/>
            <a:r>
              <a:rPr lang="en-US" altLang="ja-JP" dirty="0"/>
              <a:t>Text </a:t>
            </a:r>
            <a:endParaRPr lang="en-US" dirty="0"/>
          </a:p>
        </p:txBody>
      </p:sp>
      <p:sp>
        <p:nvSpPr>
          <p:cNvPr id="17" name="テキスト プレースホルダー 11">
            <a:extLst>
              <a:ext uri="{FF2B5EF4-FFF2-40B4-BE49-F238E27FC236}">
                <a16:creationId xmlns:a16="http://schemas.microsoft.com/office/drawing/2014/main" id="{C67E26DC-3B86-4642-AEC4-69A951B2134B}"/>
              </a:ext>
            </a:extLst>
          </p:cNvPr>
          <p:cNvSpPr>
            <a:spLocks noGrp="1"/>
          </p:cNvSpPr>
          <p:nvPr>
            <p:ph type="body" sz="quarter" idx="26" hasCustomPrompt="1"/>
          </p:nvPr>
        </p:nvSpPr>
        <p:spPr>
          <a:xfrm>
            <a:off x="6230622" y="2215445"/>
            <a:ext cx="2542929" cy="1042482"/>
          </a:xfrm>
          <a:prstGeom prst="rect">
            <a:avLst/>
          </a:prstGeom>
        </p:spPr>
        <p:txBody>
          <a:bodyPr anchor="t">
            <a:noAutofit/>
          </a:bodyPr>
          <a:lstStyle>
            <a:lvl1pPr marL="0" indent="0">
              <a:buNone/>
              <a:defRPr sz="2000" b="0" baseline="0">
                <a:solidFill>
                  <a:schemeClr val="tx1">
                    <a:lumMod val="85000"/>
                    <a:lumOff val="15000"/>
                  </a:schemeClr>
                </a:solidFill>
                <a:latin typeface="Arial"/>
                <a:ea typeface="Verdana" panose="020B0604030504040204" pitchFamily="34" charset="0"/>
                <a:cs typeface="Arial"/>
              </a:defRPr>
            </a:lvl1pPr>
          </a:lstStyle>
          <a:p>
            <a:pPr lvl="0"/>
            <a:r>
              <a:rPr lang="en-US" altLang="ja-JP" dirty="0"/>
              <a:t>Text</a:t>
            </a:r>
            <a:endParaRPr lang="en-US" dirty="0"/>
          </a:p>
        </p:txBody>
      </p:sp>
      <p:cxnSp>
        <p:nvCxnSpPr>
          <p:cNvPr id="18" name="Conector recto 17">
            <a:extLst>
              <a:ext uri="{FF2B5EF4-FFF2-40B4-BE49-F238E27FC236}">
                <a16:creationId xmlns:a16="http://schemas.microsoft.com/office/drawing/2014/main" id="{4FF909E9-5A94-6A4E-9B70-C5A3E0A90457}"/>
              </a:ext>
            </a:extLst>
          </p:cNvPr>
          <p:cNvCxnSpPr>
            <a:cxnSpLocks/>
          </p:cNvCxnSpPr>
          <p:nvPr userDrawn="1"/>
        </p:nvCxnSpPr>
        <p:spPr>
          <a:xfrm>
            <a:off x="3094892" y="1294228"/>
            <a:ext cx="0" cy="22648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ector recto 18">
            <a:extLst>
              <a:ext uri="{FF2B5EF4-FFF2-40B4-BE49-F238E27FC236}">
                <a16:creationId xmlns:a16="http://schemas.microsoft.com/office/drawing/2014/main" id="{64D866C3-4E3F-864D-8DA1-0C50EFABCB1E}"/>
              </a:ext>
            </a:extLst>
          </p:cNvPr>
          <p:cNvCxnSpPr>
            <a:cxnSpLocks/>
          </p:cNvCxnSpPr>
          <p:nvPr userDrawn="1"/>
        </p:nvCxnSpPr>
        <p:spPr>
          <a:xfrm>
            <a:off x="6032695" y="1294228"/>
            <a:ext cx="0" cy="226489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9715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sp>
        <p:nvSpPr>
          <p:cNvPr id="4" name="図プレースホルダー 5">
            <a:extLst>
              <a:ext uri="{FF2B5EF4-FFF2-40B4-BE49-F238E27FC236}">
                <a16:creationId xmlns:a16="http://schemas.microsoft.com/office/drawing/2014/main" id="{8124FE6F-334D-5547-AF5E-4773E1C3A04F}"/>
              </a:ext>
            </a:extLst>
          </p:cNvPr>
          <p:cNvSpPr>
            <a:spLocks noGrp="1"/>
          </p:cNvSpPr>
          <p:nvPr>
            <p:ph type="pic" sz="quarter" idx="11"/>
          </p:nvPr>
        </p:nvSpPr>
        <p:spPr>
          <a:xfrm>
            <a:off x="1927275" y="293577"/>
            <a:ext cx="4949484" cy="2852679"/>
          </a:xfrm>
          <a:prstGeom prst="rect">
            <a:avLst/>
          </a:prstGeom>
        </p:spPr>
        <p:txBody>
          <a:bodyPr/>
          <a:lstStyle>
            <a:lvl1pPr marL="0" indent="0">
              <a:buNone/>
              <a:defRPr/>
            </a:lvl1pPr>
          </a:lstStyle>
          <a:p>
            <a:endParaRPr lang="en-US"/>
          </a:p>
          <a:p>
            <a:endParaRPr lang="en-US"/>
          </a:p>
          <a:p>
            <a:r>
              <a:rPr lang="en-US"/>
              <a:t>                </a:t>
            </a:r>
          </a:p>
          <a:p>
            <a:endParaRPr lang="en-US"/>
          </a:p>
        </p:txBody>
      </p:sp>
      <p:sp>
        <p:nvSpPr>
          <p:cNvPr id="10" name="テキスト プレースホルダー 11">
            <a:extLst>
              <a:ext uri="{FF2B5EF4-FFF2-40B4-BE49-F238E27FC236}">
                <a16:creationId xmlns:a16="http://schemas.microsoft.com/office/drawing/2014/main" id="{CB129EB4-E297-9D4C-8CF3-7C915FD1D28A}"/>
              </a:ext>
            </a:extLst>
          </p:cNvPr>
          <p:cNvSpPr>
            <a:spLocks noGrp="1"/>
          </p:cNvSpPr>
          <p:nvPr>
            <p:ph type="body" sz="quarter" idx="17" hasCustomPrompt="1"/>
          </p:nvPr>
        </p:nvSpPr>
        <p:spPr>
          <a:xfrm>
            <a:off x="478302" y="3334043"/>
            <a:ext cx="8314006" cy="1276726"/>
          </a:xfrm>
          <a:prstGeom prst="rect">
            <a:avLst/>
          </a:prstGeom>
        </p:spPr>
        <p:txBody>
          <a:bodyPr anchor="t">
            <a:noAutofit/>
          </a:bodyPr>
          <a:lstStyle>
            <a:lvl1pPr marL="0" indent="0">
              <a:buNone/>
              <a:defRPr sz="2000" baseline="0">
                <a:solidFill>
                  <a:schemeClr val="tx1">
                    <a:lumMod val="85000"/>
                    <a:lumOff val="15000"/>
                  </a:schemeClr>
                </a:solidFill>
                <a:latin typeface="Arial"/>
                <a:ea typeface="Verdana" panose="020B0604030504040204" pitchFamily="34" charset="0"/>
                <a:cs typeface="Arial"/>
              </a:defRPr>
            </a:lvl1pPr>
          </a:lstStyle>
          <a:p>
            <a:pPr lvl="0"/>
            <a:r>
              <a:rPr lang="en-US" altLang="ja-JP" dirty="0"/>
              <a:t>Text</a:t>
            </a:r>
            <a:endParaRPr lang="en-US" dirty="0"/>
          </a:p>
        </p:txBody>
      </p:sp>
    </p:spTree>
    <p:extLst>
      <p:ext uri="{BB962C8B-B14F-4D97-AF65-F5344CB8AC3E}">
        <p14:creationId xmlns:p14="http://schemas.microsoft.com/office/powerpoint/2010/main" val="160666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Diapositiva de título">
    <p:spTree>
      <p:nvGrpSpPr>
        <p:cNvPr id="1" name=""/>
        <p:cNvGrpSpPr/>
        <p:nvPr/>
      </p:nvGrpSpPr>
      <p:grpSpPr>
        <a:xfrm>
          <a:off x="0" y="0"/>
          <a:ext cx="0" cy="0"/>
          <a:chOff x="0" y="0"/>
          <a:chExt cx="0" cy="0"/>
        </a:xfrm>
      </p:grpSpPr>
      <p:sp>
        <p:nvSpPr>
          <p:cNvPr id="4" name="グラフ プレースホルダー 5">
            <a:extLst>
              <a:ext uri="{FF2B5EF4-FFF2-40B4-BE49-F238E27FC236}">
                <a16:creationId xmlns:a16="http://schemas.microsoft.com/office/drawing/2014/main" id="{4B09A361-76AD-2445-A726-8D79038843EC}"/>
              </a:ext>
            </a:extLst>
          </p:cNvPr>
          <p:cNvSpPr>
            <a:spLocks noGrp="1"/>
          </p:cNvSpPr>
          <p:nvPr>
            <p:ph type="chart" sz="quarter" idx="20" hasCustomPrompt="1"/>
          </p:nvPr>
        </p:nvSpPr>
        <p:spPr>
          <a:xfrm>
            <a:off x="632517" y="787792"/>
            <a:ext cx="7842890" cy="3798276"/>
          </a:xfrm>
          <a:prstGeom prst="rect">
            <a:avLst/>
          </a:prstGeom>
        </p:spPr>
        <p:txBody>
          <a:bodyPr/>
          <a:lstStyle>
            <a:lvl1pPr marL="0" indent="0">
              <a:buNone/>
              <a:defRPr sz="1200"/>
            </a:lvl1pPr>
          </a:lstStyle>
          <a:p>
            <a:r>
              <a:rPr lang="en-US" err="1"/>
              <a:t>Afegir</a:t>
            </a:r>
            <a:r>
              <a:rPr lang="en-US"/>
              <a:t> </a:t>
            </a:r>
            <a:r>
              <a:rPr lang="en-US" err="1"/>
              <a:t>gràfic</a:t>
            </a:r>
            <a:endParaRPr lang="en-US"/>
          </a:p>
          <a:p>
            <a:endParaRPr lang="en-US"/>
          </a:p>
        </p:txBody>
      </p:sp>
    </p:spTree>
    <p:extLst>
      <p:ext uri="{BB962C8B-B14F-4D97-AF65-F5344CB8AC3E}">
        <p14:creationId xmlns:p14="http://schemas.microsoft.com/office/powerpoint/2010/main" val="2310952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Diapositiva de título">
    <p:spTree>
      <p:nvGrpSpPr>
        <p:cNvPr id="1" name=""/>
        <p:cNvGrpSpPr/>
        <p:nvPr/>
      </p:nvGrpSpPr>
      <p:grpSpPr>
        <a:xfrm>
          <a:off x="0" y="0"/>
          <a:ext cx="0" cy="0"/>
          <a:chOff x="0" y="0"/>
          <a:chExt cx="0" cy="0"/>
        </a:xfrm>
      </p:grpSpPr>
      <p:sp>
        <p:nvSpPr>
          <p:cNvPr id="11" name="Marcador de texto 5">
            <a:extLst>
              <a:ext uri="{FF2B5EF4-FFF2-40B4-BE49-F238E27FC236}">
                <a16:creationId xmlns:a16="http://schemas.microsoft.com/office/drawing/2014/main" id="{88D71AF0-430D-4A49-B590-D4BB65A608C5}"/>
              </a:ext>
            </a:extLst>
          </p:cNvPr>
          <p:cNvSpPr>
            <a:spLocks noGrp="1"/>
          </p:cNvSpPr>
          <p:nvPr>
            <p:ph type="body" sz="quarter" idx="22" hasCustomPrompt="1"/>
          </p:nvPr>
        </p:nvSpPr>
        <p:spPr>
          <a:xfrm>
            <a:off x="0" y="187747"/>
            <a:ext cx="1610211" cy="374461"/>
          </a:xfrm>
          <a:prstGeom prst="rect">
            <a:avLst/>
          </a:prstGeom>
          <a:solidFill>
            <a:srgbClr val="0065BD"/>
          </a:solidFill>
        </p:spPr>
        <p:txBody>
          <a:bodyPr wrap="none">
            <a:spAutoFit/>
          </a:bodyPr>
          <a:lstStyle>
            <a:lvl1pPr marL="0" indent="0">
              <a:buNone/>
              <a:defRPr sz="2000">
                <a:solidFill>
                  <a:schemeClr val="bg1"/>
                </a:solidFill>
                <a:latin typeface="Arial"/>
                <a:cs typeface="Arial"/>
              </a:defRPr>
            </a:lvl1pPr>
          </a:lstStyle>
          <a:p>
            <a:r>
              <a:rPr lang="es-ES" dirty="0" err="1"/>
              <a:t>Introduir</a:t>
            </a:r>
            <a:r>
              <a:rPr lang="es-ES" dirty="0"/>
              <a:t> </a:t>
            </a:r>
            <a:r>
              <a:rPr lang="es-ES" dirty="0" err="1"/>
              <a:t>títol</a:t>
            </a:r>
            <a:endParaRPr lang="es-ES" dirty="0"/>
          </a:p>
        </p:txBody>
      </p:sp>
    </p:spTree>
    <p:extLst>
      <p:ext uri="{BB962C8B-B14F-4D97-AF65-F5344CB8AC3E}">
        <p14:creationId xmlns:p14="http://schemas.microsoft.com/office/powerpoint/2010/main" val="1080049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3.pn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image" Target="../media/image4.pn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図プレースホルダー 5">
            <a:extLst>
              <a:ext uri="{FF2B5EF4-FFF2-40B4-BE49-F238E27FC236}">
                <a16:creationId xmlns:a16="http://schemas.microsoft.com/office/drawing/2014/main" id="{552B9B45-7F2E-564C-8EC6-1BCCD91B6C52}"/>
              </a:ext>
            </a:extLst>
          </p:cNvPr>
          <p:cNvSpPr txBox="1">
            <a:spLocks/>
          </p:cNvSpPr>
          <p:nvPr userDrawn="1"/>
        </p:nvSpPr>
        <p:spPr>
          <a:xfrm>
            <a:off x="4248443" y="0"/>
            <a:ext cx="4895557" cy="5143500"/>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a:p>
          <a:p>
            <a:endParaRPr lang="en-US"/>
          </a:p>
          <a:p>
            <a:r>
              <a:rPr lang="en-US"/>
              <a:t>                </a:t>
            </a:r>
          </a:p>
          <a:p>
            <a:endParaRPr lang="en-US"/>
          </a:p>
        </p:txBody>
      </p:sp>
      <p:pic>
        <p:nvPicPr>
          <p:cNvPr id="8" name="logo UIB">
            <a:extLst>
              <a:ext uri="{FF2B5EF4-FFF2-40B4-BE49-F238E27FC236}">
                <a16:creationId xmlns:a16="http://schemas.microsoft.com/office/drawing/2014/main" id="{6FD33F93-2441-4245-B12D-BBD07A5A5918}"/>
              </a:ext>
            </a:extLst>
          </p:cNvPr>
          <p:cNvPicPr preferRelativeResize="0">
            <a:picLocks/>
          </p:cNvPicPr>
          <p:nvPr userDrawn="1"/>
        </p:nvPicPr>
        <p:blipFill>
          <a:blip r:embed="rId3" cstate="screen">
            <a:extLst>
              <a:ext uri="{28A0092B-C50C-407E-A947-70E740481C1C}">
                <a14:useLocalDpi xmlns:a14="http://schemas.microsoft.com/office/drawing/2010/main"/>
              </a:ext>
            </a:extLst>
          </a:blip>
          <a:stretch>
            <a:fillRect/>
          </a:stretch>
        </p:blipFill>
        <p:spPr>
          <a:xfrm>
            <a:off x="203485" y="214247"/>
            <a:ext cx="2710409" cy="1015481"/>
          </a:xfrm>
          <a:prstGeom prst="rect">
            <a:avLst/>
          </a:prstGeom>
        </p:spPr>
      </p:pic>
    </p:spTree>
    <p:extLst>
      <p:ext uri="{BB962C8B-B14F-4D97-AF65-F5344CB8AC3E}">
        <p14:creationId xmlns:p14="http://schemas.microsoft.com/office/powerpoint/2010/main" val="1992474835"/>
      </p:ext>
    </p:extLst>
  </p:cSld>
  <p:clrMap bg1="lt1" tx1="dk1" bg2="lt2" tx2="dk2" accent1="accent1" accent2="accent2" accent3="accent3" accent4="accent4" accent5="accent5" accent6="accent6" hlink="hlink" folHlink="folHlink"/>
  <p:sldLayoutIdLst>
    <p:sldLayoutId id="2147483701"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2A17CC7-8836-CC47-BD1F-2BA6255AD621}"/>
              </a:ext>
            </a:extLst>
          </p:cNvPr>
          <p:cNvSpPr txBox="1"/>
          <p:nvPr userDrawn="1"/>
        </p:nvSpPr>
        <p:spPr>
          <a:xfrm>
            <a:off x="7980699" y="154745"/>
            <a:ext cx="980422" cy="369332"/>
          </a:xfrm>
          <a:prstGeom prst="rect">
            <a:avLst/>
          </a:prstGeom>
          <a:noFill/>
        </p:spPr>
        <p:txBody>
          <a:bodyPr wrap="square" rtlCol="0">
            <a:spAutoFit/>
          </a:bodyPr>
          <a:lstStyle/>
          <a:p>
            <a:r>
              <a:rPr lang="es-ES" sz="1800" dirty="0" err="1">
                <a:solidFill>
                  <a:srgbClr val="0065BD"/>
                </a:solidFill>
                <a:latin typeface="Arial"/>
                <a:ea typeface="Verdana" panose="020B0604030504040204" pitchFamily="34" charset="0"/>
                <a:cs typeface="Arial"/>
              </a:rPr>
              <a:t>uib.cat</a:t>
            </a:r>
            <a:endParaRPr lang="es-ES" sz="1800" dirty="0">
              <a:solidFill>
                <a:srgbClr val="0065BD"/>
              </a:solidFill>
              <a:latin typeface="Arial"/>
              <a:ea typeface="Verdana" panose="020B0604030504040204" pitchFamily="34" charset="0"/>
              <a:cs typeface="Arial"/>
            </a:endParaRPr>
          </a:p>
        </p:txBody>
      </p:sp>
      <p:pic>
        <p:nvPicPr>
          <p:cNvPr id="5" name="Imagen 4">
            <a:extLst>
              <a:ext uri="{FF2B5EF4-FFF2-40B4-BE49-F238E27FC236}">
                <a16:creationId xmlns:a16="http://schemas.microsoft.com/office/drawing/2014/main" id="{5B72CF81-55DB-6F42-B91F-6FCCEC7BF395}"/>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8181963" y="4234375"/>
            <a:ext cx="962037" cy="909125"/>
          </a:xfrm>
          <a:prstGeom prst="rect">
            <a:avLst/>
          </a:prstGeom>
        </p:spPr>
      </p:pic>
      <p:sp>
        <p:nvSpPr>
          <p:cNvPr id="2" name="Marcador de texto 1">
            <a:extLst>
              <a:ext uri="{FF2B5EF4-FFF2-40B4-BE49-F238E27FC236}">
                <a16:creationId xmlns:a16="http://schemas.microsoft.com/office/drawing/2014/main" id="{2692FBBD-81DC-B945-B1FE-B41F4459D3DA}"/>
              </a:ext>
            </a:extLst>
          </p:cNvPr>
          <p:cNvSpPr>
            <a:spLocks noGrp="1"/>
          </p:cNvSpPr>
          <p:nvPr>
            <p:ph type="body" idx="1"/>
          </p:nvPr>
        </p:nvSpPr>
        <p:spPr>
          <a:xfrm>
            <a:off x="776281" y="1102727"/>
            <a:ext cx="7886700" cy="3262312"/>
          </a:xfrm>
          <a:prstGeom prst="rect">
            <a:avLst/>
          </a:prstGeom>
        </p:spPr>
        <p:txBody>
          <a:bodyPr vert="horz" lIns="91440" tIns="45720" rIns="91440" bIns="45720" rtlCol="0">
            <a:normAutofit/>
          </a:bodyPr>
          <a:lstStyle/>
          <a:p>
            <a:r>
              <a:rPr lang="es-ES" dirty="0"/>
              <a:t> Primer
 </a:t>
            </a:r>
            <a:r>
              <a:rPr lang="es-ES" dirty="0" err="1"/>
              <a:t>Segon</a:t>
            </a:r>
            <a:r>
              <a:rPr lang="es-ES" dirty="0"/>
              <a:t>
 Tercer 
 </a:t>
            </a:r>
            <a:r>
              <a:rPr lang="es-ES" dirty="0" err="1"/>
              <a:t>Quart</a:t>
            </a:r>
            <a:r>
              <a:rPr lang="es-ES" dirty="0"/>
              <a:t> </a:t>
            </a:r>
          </a:p>
        </p:txBody>
      </p:sp>
    </p:spTree>
    <p:extLst>
      <p:ext uri="{BB962C8B-B14F-4D97-AF65-F5344CB8AC3E}">
        <p14:creationId xmlns:p14="http://schemas.microsoft.com/office/powerpoint/2010/main" val="2598174665"/>
      </p:ext>
    </p:extLst>
  </p:cSld>
  <p:clrMap bg1="lt1" tx1="dk1" bg2="lt2" tx2="dk2" accent1="accent1" accent2="accent2" accent3="accent3" accent4="accent4" accent5="accent5" accent6="accent6" hlink="hlink" folHlink="folHlink"/>
  <p:sldLayoutIdLst>
    <p:sldLayoutId id="2147483711" r:id="rId1"/>
    <p:sldLayoutId id="2147483705" r:id="rId2"/>
    <p:sldLayoutId id="2147483669" r:id="rId3"/>
    <p:sldLayoutId id="2147483670" r:id="rId4"/>
    <p:sldLayoutId id="2147483712" r:id="rId5"/>
    <p:sldLayoutId id="2147483706" r:id="rId6"/>
    <p:sldLayoutId id="2147483698" r:id="rId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Clr>
          <a:srgbClr val="0065BD"/>
        </a:buClr>
        <a:buFont typeface="Courier New" panose="02070309020205020404" pitchFamily="49" charset="0"/>
        <a:buChar char="o"/>
        <a:defRPr sz="2400" kern="1200">
          <a:solidFill>
            <a:schemeClr val="tx1"/>
          </a:solidFill>
          <a:latin typeface="Arial"/>
          <a:ea typeface="Verdana" panose="020B0604030504040204" pitchFamily="34" charset="0"/>
          <a:cs typeface="Arial"/>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3CF07DBC-E888-4843-B54E-75A7F1C22408}"/>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8181963" y="4234375"/>
            <a:ext cx="962037" cy="909125"/>
          </a:xfrm>
          <a:prstGeom prst="rect">
            <a:avLst/>
          </a:prstGeom>
        </p:spPr>
      </p:pic>
      <p:sp>
        <p:nvSpPr>
          <p:cNvPr id="8" name="CuadroTexto 7">
            <a:extLst>
              <a:ext uri="{FF2B5EF4-FFF2-40B4-BE49-F238E27FC236}">
                <a16:creationId xmlns:a16="http://schemas.microsoft.com/office/drawing/2014/main" id="{3F338297-7E14-CD47-9EB6-9EEE4CAD44DF}"/>
              </a:ext>
            </a:extLst>
          </p:cNvPr>
          <p:cNvSpPr txBox="1"/>
          <p:nvPr userDrawn="1"/>
        </p:nvSpPr>
        <p:spPr>
          <a:xfrm>
            <a:off x="229400" y="4604529"/>
            <a:ext cx="980422" cy="369332"/>
          </a:xfrm>
          <a:prstGeom prst="rect">
            <a:avLst/>
          </a:prstGeom>
          <a:noFill/>
        </p:spPr>
        <p:txBody>
          <a:bodyPr wrap="square" rtlCol="0">
            <a:spAutoFit/>
          </a:bodyPr>
          <a:lstStyle/>
          <a:p>
            <a:r>
              <a:rPr lang="es-ES" sz="1800" err="1">
                <a:solidFill>
                  <a:srgbClr val="0065BD"/>
                </a:solidFill>
                <a:latin typeface="Verdana" panose="020B0604030504040204" pitchFamily="34" charset="0"/>
                <a:ea typeface="Verdana" panose="020B0604030504040204" pitchFamily="34" charset="0"/>
                <a:cs typeface="Verdana" panose="020B0604030504040204" pitchFamily="34" charset="0"/>
              </a:rPr>
              <a:t>uib.cat</a:t>
            </a:r>
            <a:endParaRPr lang="es-ES" sz="1800">
              <a:solidFill>
                <a:srgbClr val="0065BD"/>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1205707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0" r:id="rId3"/>
    <p:sldLayoutId id="2147483709" r:id="rId4"/>
    <p:sldLayoutId id="2147483703" r:id="rId5"/>
    <p:sldLayoutId id="2147483708" r:id="rId6"/>
    <p:sldLayoutId id="2147483699" r:id="rId7"/>
    <p:sldLayoutId id="2147483704" r:id="rId8"/>
    <p:sldLayoutId id="2147483685" r:id="rId9"/>
    <p:sldLayoutId id="2147483715" r:id="rId10"/>
    <p:sldLayoutId id="21474837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65BD"/>
        </a:soli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D7D5D8A-0E39-934A-B78F-17BA696D9F3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196031" y="4257234"/>
            <a:ext cx="962037" cy="909125"/>
          </a:xfrm>
          <a:prstGeom prst="rect">
            <a:avLst/>
          </a:prstGeom>
        </p:spPr>
      </p:pic>
    </p:spTree>
    <p:extLst>
      <p:ext uri="{BB962C8B-B14F-4D97-AF65-F5344CB8AC3E}">
        <p14:creationId xmlns:p14="http://schemas.microsoft.com/office/powerpoint/2010/main" val="3553684637"/>
      </p:ext>
    </p:extLst>
  </p:cSld>
  <p:clrMap bg1="lt1" tx1="dk1" bg2="lt2" tx2="dk2" accent1="accent1" accent2="accent2" accent3="accent3" accent4="accent4" accent5="accent5" accent6="accent6" hlink="hlink" folHlink="folHlink"/>
  <p:sldLayoutIdLst>
    <p:sldLayoutId id="2147483664" r:id="rId1"/>
    <p:sldLayoutId id="2147483696" r:id="rId2"/>
    <p:sldLayoutId id="2147483697" r:id="rId3"/>
  </p:sldLayoutIdLst>
  <p:txStyles>
    <p:titleStyle>
      <a:lvl1pPr algn="l" defTabSz="685800" rtl="0" eaLnBrk="1" latinLnBrk="0" hangingPunct="1">
        <a:lnSpc>
          <a:spcPct val="90000"/>
        </a:lnSpc>
        <a:spcBef>
          <a:spcPct val="0"/>
        </a:spcBef>
        <a:buNone/>
        <a:defRPr sz="2000" kern="1200" baseline="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fee.uib.cat/Ubicacio-i-contacte/" TargetMode="External"/><Relationship Id="rId2" Type="http://schemas.openxmlformats.org/officeDocument/2006/relationships/hyperlink" Target="https://www.uib.eu/Learn/estudis-de-grau/Faculties-and-schools/" TargetMode="External"/><Relationship Id="rId1" Type="http://schemas.openxmlformats.org/officeDocument/2006/relationships/slideLayout" Target="../slideLayouts/slideLayout19.xml"/><Relationship Id="rId4" Type="http://schemas.openxmlformats.org/officeDocument/2006/relationships/hyperlink" Target="https://cep.uib.eu/en/Ubicacio/"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cep.uib.eu/en/Ubicacio/" TargetMode="External"/><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hyperlink" Target="https://www.uib.eu/With-you/Location/Campus-de-la-UIB/Buldings/" TargetMode="External"/><Relationship Id="rId2" Type="http://schemas.openxmlformats.org/officeDocument/2006/relationships/hyperlink" Target="http://alu.uib.cat" TargetMode="Externa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hyperlink" Target="https://cat.eduroam.org/?idp=95&amp;profile=104"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hyperlink" Target="mailto:username@id.uib.eu" TargetMode="External"/><Relationship Id="rId4" Type="http://schemas.openxmlformats.org/officeDocument/2006/relationships/hyperlink" Target="https://tic.uib.cat/Servei/Cataleg_serveis/WiFi/configuracio/Manual-configuracio-Wi-Fi-Android-4.2-o-inferior/"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3" Type="http://schemas.openxmlformats.org/officeDocument/2006/relationships/hyperlink" Target="mailto:uibidiomes@fueib.org" TargetMode="External"/><Relationship Id="rId2" Type="http://schemas.openxmlformats.org/officeDocument/2006/relationships/hyperlink" Target="https://fueib.org/es/uibidiomes/745/formacion/curso/1234/curso-de-lengua-y-cultura-espanolas-febrero-abril-2024-25" TargetMode="External"/><Relationship Id="rId1" Type="http://schemas.openxmlformats.org/officeDocument/2006/relationships/slideLayout" Target="../slideLayouts/slideLayout19.xml"/><Relationship Id="rId4" Type="http://schemas.openxmlformats.org/officeDocument/2006/relationships/hyperlink" Target="https://fueib.org/es/uibidiomes/745/formacion/curso/1308/curso-catalan-nivel-a1-segundo-semestre"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hyperlink" Target="https://internacional.uib.eu/Estudiants-estrangers/Et-donam-la-benvinguda/Documents/" TargetMode="Externa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internacional.uib.eu/SRI/" TargetMode="External"/><Relationship Id="rId1" Type="http://schemas.openxmlformats.org/officeDocument/2006/relationships/slideLayout" Target="../slideLayouts/slideLayout18.xml"/><Relationship Id="rId5" Type="http://schemas.openxmlformats.org/officeDocument/2006/relationships/image" Target="../media/image24.jpg"/><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uib.cat/" TargetMode="Externa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hyperlink" Target="https://citaprevia.uib.es/reserva/etapa_oficina" TargetMode="Externa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8098E07B-3A96-F748-89DF-307A525EE44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26556" y="81781"/>
            <a:ext cx="5517444" cy="5143501"/>
          </a:xfrm>
          <a:prstGeom prst="rect">
            <a:avLst/>
          </a:prstGeom>
        </p:spPr>
      </p:pic>
      <p:sp>
        <p:nvSpPr>
          <p:cNvPr id="3" name="fons blau">
            <a:extLst>
              <a:ext uri="{FF2B5EF4-FFF2-40B4-BE49-F238E27FC236}">
                <a16:creationId xmlns:a16="http://schemas.microsoft.com/office/drawing/2014/main" id="{9844C677-3C10-7241-B4BE-A56261DB4A76}"/>
              </a:ext>
            </a:extLst>
          </p:cNvPr>
          <p:cNvSpPr>
            <a:spLocks noGrp="1"/>
          </p:cNvSpPr>
          <p:nvPr>
            <p:ph type="pic" sz="quarter" idx="32"/>
          </p:nvPr>
        </p:nvSpPr>
        <p:spPr>
          <a:xfrm flipH="1">
            <a:off x="-139912" y="0"/>
            <a:ext cx="5438829" cy="5143500"/>
          </a:xfrm>
        </p:spPr>
        <p:txBody>
          <a:bodyPr/>
          <a:lstStyle/>
          <a:p>
            <a:endParaRPr lang="es-ES"/>
          </a:p>
        </p:txBody>
      </p:sp>
      <p:sp>
        <p:nvSpPr>
          <p:cNvPr id="4" name="data">
            <a:extLst>
              <a:ext uri="{FF2B5EF4-FFF2-40B4-BE49-F238E27FC236}">
                <a16:creationId xmlns:a16="http://schemas.microsoft.com/office/drawing/2014/main" id="{8532DE3A-4B21-3549-94BA-BCC870E0E993}"/>
              </a:ext>
            </a:extLst>
          </p:cNvPr>
          <p:cNvSpPr>
            <a:spLocks noGrp="1"/>
          </p:cNvSpPr>
          <p:nvPr>
            <p:ph type="body" sz="quarter" idx="31"/>
          </p:nvPr>
        </p:nvSpPr>
        <p:spPr>
          <a:xfrm>
            <a:off x="786823" y="4315056"/>
            <a:ext cx="2692834" cy="404488"/>
          </a:xfrm>
        </p:spPr>
        <p:txBody>
          <a:bodyPr/>
          <a:lstStyle/>
          <a:p>
            <a:r>
              <a:rPr lang="es-ES" dirty="0"/>
              <a:t>International </a:t>
            </a:r>
            <a:r>
              <a:rPr lang="es-ES" dirty="0" err="1"/>
              <a:t>Relations</a:t>
            </a:r>
            <a:r>
              <a:rPr lang="es-ES" dirty="0"/>
              <a:t> Office</a:t>
            </a:r>
          </a:p>
          <a:p>
            <a:endParaRPr lang="es-ES" dirty="0"/>
          </a:p>
        </p:txBody>
      </p:sp>
      <p:sp>
        <p:nvSpPr>
          <p:cNvPr id="5" name="autor">
            <a:extLst>
              <a:ext uri="{FF2B5EF4-FFF2-40B4-BE49-F238E27FC236}">
                <a16:creationId xmlns:a16="http://schemas.microsoft.com/office/drawing/2014/main" id="{A1BD2CCB-F043-8A4A-8D0B-456A3FEAEDDC}"/>
              </a:ext>
            </a:extLst>
          </p:cNvPr>
          <p:cNvSpPr>
            <a:spLocks noGrp="1"/>
          </p:cNvSpPr>
          <p:nvPr>
            <p:ph type="body" sz="quarter" idx="15"/>
          </p:nvPr>
        </p:nvSpPr>
        <p:spPr>
          <a:xfrm>
            <a:off x="786823" y="3986474"/>
            <a:ext cx="2839733" cy="328581"/>
          </a:xfrm>
        </p:spPr>
        <p:txBody>
          <a:bodyPr/>
          <a:lstStyle/>
          <a:p>
            <a:endParaRPr lang="es-ES" sz="1600" dirty="0"/>
          </a:p>
        </p:txBody>
      </p:sp>
      <p:pic>
        <p:nvPicPr>
          <p:cNvPr id="7" name="logo UIB">
            <a:extLst>
              <a:ext uri="{FF2B5EF4-FFF2-40B4-BE49-F238E27FC236}">
                <a16:creationId xmlns:a16="http://schemas.microsoft.com/office/drawing/2014/main" id="{3EB20DF4-900B-3449-9AA4-5D6A32CF978D}"/>
              </a:ext>
            </a:extLst>
          </p:cNvPr>
          <p:cNvPicPr preferRelativeResize="0">
            <a:picLocks/>
          </p:cNvPicPr>
          <p:nvPr/>
        </p:nvPicPr>
        <p:blipFill>
          <a:blip r:embed="rId4" cstate="screen">
            <a:extLst>
              <a:ext uri="{28A0092B-C50C-407E-A947-70E740481C1C}">
                <a14:useLocalDpi xmlns:a14="http://schemas.microsoft.com/office/drawing/2010/main"/>
              </a:ext>
            </a:extLst>
          </a:blip>
          <a:stretch>
            <a:fillRect/>
          </a:stretch>
        </p:blipFill>
        <p:spPr>
          <a:xfrm>
            <a:off x="203485" y="214247"/>
            <a:ext cx="2710409" cy="1015481"/>
          </a:xfrm>
          <a:prstGeom prst="rect">
            <a:avLst/>
          </a:prstGeom>
        </p:spPr>
      </p:pic>
      <p:pic>
        <p:nvPicPr>
          <p:cNvPr id="13" name="Marcador de posición de imagen 12" descr="welcome_portada3.png"/>
          <p:cNvPicPr>
            <a:picLocks noGrp="1" noChangeAspect="1"/>
          </p:cNvPicPr>
          <p:nvPr>
            <p:ph type="pic" sz="quarter" idx="30"/>
          </p:nvPr>
        </p:nvPicPr>
        <p:blipFill rotWithShape="1">
          <a:blip r:embed="rId5" cstate="screen">
            <a:extLst>
              <a:ext uri="{28A0092B-C50C-407E-A947-70E740481C1C}">
                <a14:useLocalDpi xmlns:a14="http://schemas.microsoft.com/office/drawing/2010/main"/>
              </a:ext>
            </a:extLst>
          </a:blip>
          <a:srcRect t="22590" b="36920"/>
          <a:stretch/>
        </p:blipFill>
        <p:spPr>
          <a:xfrm>
            <a:off x="517763" y="1552779"/>
            <a:ext cx="4441927" cy="2543729"/>
          </a:xfrm>
        </p:spPr>
      </p:pic>
      <p:sp>
        <p:nvSpPr>
          <p:cNvPr id="15" name="Rectángulo 14"/>
          <p:cNvSpPr/>
          <p:nvPr/>
        </p:nvSpPr>
        <p:spPr>
          <a:xfrm>
            <a:off x="8015087" y="4519489"/>
            <a:ext cx="981359" cy="400110"/>
          </a:xfrm>
          <a:prstGeom prst="rect">
            <a:avLst/>
          </a:prstGeom>
        </p:spPr>
        <p:txBody>
          <a:bodyPr wrap="none">
            <a:spAutoFit/>
          </a:bodyPr>
          <a:lstStyle/>
          <a:p>
            <a:r>
              <a:rPr lang="es-ES" sz="2000" b="1" dirty="0">
                <a:solidFill>
                  <a:schemeClr val="bg1"/>
                </a:solidFill>
                <a:ea typeface="Verdana" panose="020B0604030504040204" pitchFamily="34" charset="0"/>
                <a:cs typeface="Arial"/>
              </a:rPr>
              <a:t>uib</a:t>
            </a:r>
            <a:r>
              <a:rPr lang="es-ES" sz="2000" dirty="0">
                <a:solidFill>
                  <a:schemeClr val="bg1"/>
                </a:solidFill>
                <a:ea typeface="Verdana" panose="020B0604030504040204" pitchFamily="34" charset="0"/>
                <a:cs typeface="Arial"/>
              </a:rPr>
              <a:t>.cat</a:t>
            </a:r>
          </a:p>
        </p:txBody>
      </p:sp>
    </p:spTree>
    <p:extLst>
      <p:ext uri="{BB962C8B-B14F-4D97-AF65-F5344CB8AC3E}">
        <p14:creationId xmlns:p14="http://schemas.microsoft.com/office/powerpoint/2010/main" val="3821025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a:extLst>
              <a:ext uri="{FF2B5EF4-FFF2-40B4-BE49-F238E27FC236}">
                <a16:creationId xmlns:a16="http://schemas.microsoft.com/office/drawing/2014/main" id="{17C6D9EE-B1A6-184B-82E2-E043BE23C315}"/>
              </a:ext>
            </a:extLst>
          </p:cNvPr>
          <p:cNvSpPr/>
          <p:nvPr/>
        </p:nvSpPr>
        <p:spPr>
          <a:xfrm>
            <a:off x="228600" y="4617720"/>
            <a:ext cx="913088" cy="384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Elipse 7">
            <a:extLst>
              <a:ext uri="{FF2B5EF4-FFF2-40B4-BE49-F238E27FC236}">
                <a16:creationId xmlns:a16="http://schemas.microsoft.com/office/drawing/2014/main" id="{69435186-6D1E-2E48-A72A-6D86313B5139}"/>
              </a:ext>
            </a:extLst>
          </p:cNvPr>
          <p:cNvSpPr/>
          <p:nvPr/>
        </p:nvSpPr>
        <p:spPr>
          <a:xfrm>
            <a:off x="4541153" y="329912"/>
            <a:ext cx="4010121" cy="4010121"/>
          </a:xfrm>
          <a:prstGeom prst="ellipse">
            <a:avLst/>
          </a:prstGeom>
          <a:solidFill>
            <a:srgbClr val="006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0065BD"/>
              </a:solidFill>
            </a:endParaRPr>
          </a:p>
        </p:txBody>
      </p:sp>
      <p:sp>
        <p:nvSpPr>
          <p:cNvPr id="9" name="Flecha derecha 8">
            <a:extLst>
              <a:ext uri="{FF2B5EF4-FFF2-40B4-BE49-F238E27FC236}">
                <a16:creationId xmlns:a16="http://schemas.microsoft.com/office/drawing/2014/main" id="{24D46753-4476-7F47-914C-87561A217C3D}"/>
              </a:ext>
            </a:extLst>
          </p:cNvPr>
          <p:cNvSpPr/>
          <p:nvPr/>
        </p:nvSpPr>
        <p:spPr>
          <a:xfrm rot="10800000">
            <a:off x="3288604" y="1831028"/>
            <a:ext cx="983489" cy="955548"/>
          </a:xfrm>
          <a:prstGeom prst="rightArrow">
            <a:avLst/>
          </a:prstGeom>
          <a:solidFill>
            <a:srgbClr val="006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Google Shape;156;p9">
            <a:extLst>
              <a:ext uri="{FF2B5EF4-FFF2-40B4-BE49-F238E27FC236}">
                <a16:creationId xmlns:a16="http://schemas.microsoft.com/office/drawing/2014/main" id="{8D9161AB-8291-BC4E-B09D-535433A3FB95}"/>
              </a:ext>
            </a:extLst>
          </p:cNvPr>
          <p:cNvSpPr/>
          <p:nvPr/>
        </p:nvSpPr>
        <p:spPr>
          <a:xfrm>
            <a:off x="5033293" y="1260512"/>
            <a:ext cx="3938509" cy="2431394"/>
          </a:xfrm>
          <a:prstGeom prst="rect">
            <a:avLst/>
          </a:prstGeom>
          <a:noFill/>
          <a:ln>
            <a:noFill/>
          </a:ln>
        </p:spPr>
        <p:txBody>
          <a:bodyPr spcFirstLastPara="1" wrap="square" lIns="91425" tIns="45700" rIns="91425" bIns="45700" anchor="t" anchorCtr="0">
            <a:spAutoFit/>
          </a:bodyPr>
          <a:lstStyle/>
          <a:p>
            <a:r>
              <a:rPr lang="en-US" sz="2400" dirty="0" err="1">
                <a:solidFill>
                  <a:schemeClr val="bg1"/>
                </a:solidFill>
                <a:latin typeface="Arial"/>
                <a:ea typeface="Arial Black"/>
                <a:cs typeface="Arial"/>
                <a:sym typeface="Arial Black"/>
              </a:rPr>
              <a:t>Enrol</a:t>
            </a:r>
            <a:r>
              <a:rPr lang="en-US" sz="2400" dirty="0">
                <a:solidFill>
                  <a:schemeClr val="bg1"/>
                </a:solidFill>
                <a:latin typeface="Arial"/>
                <a:ea typeface="Arial Black"/>
                <a:cs typeface="Arial"/>
                <a:sym typeface="Arial Black"/>
              </a:rPr>
              <a:t> at </a:t>
            </a:r>
          </a:p>
          <a:p>
            <a:r>
              <a:rPr lang="en-US" sz="3600" b="1" dirty="0">
                <a:solidFill>
                  <a:schemeClr val="bg1"/>
                </a:solidFill>
                <a:latin typeface="Arial"/>
                <a:ea typeface="Arial Black"/>
                <a:cs typeface="Arial"/>
                <a:sym typeface="Arial Black"/>
              </a:rPr>
              <a:t>your </a:t>
            </a:r>
            <a:r>
              <a:rPr lang="en-US" sz="3600" b="1" dirty="0">
                <a:solidFill>
                  <a:schemeClr val="bg1"/>
                </a:solidFill>
                <a:latin typeface="Arial"/>
                <a:ea typeface="Arial Black"/>
                <a:cs typeface="Arial"/>
                <a:sym typeface="Arial Black"/>
                <a:hlinkClick r:id="rId2">
                  <a:extLst>
                    <a:ext uri="{A12FA001-AC4F-418D-AE19-62706E023703}">
                      <ahyp:hlinkClr xmlns:ahyp="http://schemas.microsoft.com/office/drawing/2018/hyperlinkcolor" val="tx"/>
                    </a:ext>
                  </a:extLst>
                </a:hlinkClick>
              </a:rPr>
              <a:t>faculty</a:t>
            </a:r>
            <a:r>
              <a:rPr lang="en-US" sz="3600" b="1" dirty="0">
                <a:solidFill>
                  <a:schemeClr val="bg1"/>
                </a:solidFill>
                <a:latin typeface="Arial"/>
                <a:ea typeface="Arial Black"/>
                <a:cs typeface="Arial"/>
                <a:sym typeface="Arial Black"/>
              </a:rPr>
              <a:t>* </a:t>
            </a:r>
            <a:endParaRPr lang="en-US" sz="3600" b="1" dirty="0">
              <a:solidFill>
                <a:schemeClr val="bg1"/>
              </a:solidFill>
              <a:latin typeface="Arial" panose="020B0604020202020204" pitchFamily="34" charset="0"/>
              <a:ea typeface="Arial Black"/>
              <a:cs typeface="Arial" panose="020B0604020202020204" pitchFamily="34" charset="0"/>
              <a:sym typeface="Arial Black"/>
            </a:endParaRPr>
          </a:p>
          <a:p>
            <a:pPr marL="0" marR="0" lvl="0" indent="0" algn="l" rtl="0">
              <a:spcBef>
                <a:spcPts val="0"/>
              </a:spcBef>
              <a:spcAft>
                <a:spcPts val="0"/>
              </a:spcAft>
              <a:buNone/>
            </a:pPr>
            <a:endParaRPr lang="en-US" sz="2000" dirty="0">
              <a:solidFill>
                <a:schemeClr val="bg1"/>
              </a:solidFill>
              <a:latin typeface="Arial" panose="020B0604020202020204" pitchFamily="34" charset="0"/>
              <a:ea typeface="Arial"/>
              <a:cs typeface="Arial" panose="020B0604020202020204" pitchFamily="34" charset="0"/>
              <a:sym typeface="Arial"/>
            </a:endParaRPr>
          </a:p>
          <a:p>
            <a:pPr lvl="0"/>
            <a:r>
              <a:rPr lang="en-US" sz="2000" dirty="0">
                <a:solidFill>
                  <a:schemeClr val="bg1"/>
                </a:solidFill>
                <a:latin typeface="Arial" panose="020B0604020202020204" pitchFamily="34" charset="0"/>
                <a:ea typeface="Arial"/>
                <a:cs typeface="Arial" panose="020B0604020202020204" pitchFamily="34" charset="0"/>
                <a:sym typeface="Arial"/>
              </a:rPr>
              <a:t>(enrolment will be </a:t>
            </a:r>
          </a:p>
          <a:p>
            <a:pPr lvl="0"/>
            <a:r>
              <a:rPr lang="en-US" sz="2400" b="1" dirty="0">
                <a:solidFill>
                  <a:schemeClr val="bg1"/>
                </a:solidFill>
                <a:latin typeface="Arial" panose="020B0604020202020204" pitchFamily="34" charset="0"/>
                <a:ea typeface="Arial"/>
                <a:cs typeface="Arial" panose="020B0604020202020204" pitchFamily="34" charset="0"/>
                <a:sym typeface="Arial"/>
              </a:rPr>
              <a:t>in-person</a:t>
            </a:r>
            <a:r>
              <a:rPr lang="en-US" sz="2000" dirty="0">
                <a:solidFill>
                  <a:schemeClr val="bg1"/>
                </a:solidFill>
                <a:latin typeface="Arial" panose="020B0604020202020204" pitchFamily="34" charset="0"/>
                <a:ea typeface="Arial"/>
                <a:cs typeface="Arial" panose="020B0604020202020204" pitchFamily="34" charset="0"/>
                <a:sym typeface="Arial"/>
              </a:rPr>
              <a:t>) </a:t>
            </a:r>
            <a:endParaRPr lang="en-US" sz="2000" dirty="0">
              <a:solidFill>
                <a:schemeClr val="bg1"/>
              </a:solidFill>
              <a:latin typeface="Arial" panose="020B0604020202020204" pitchFamily="34" charset="0"/>
              <a:cs typeface="Arial" panose="020B0604020202020204" pitchFamily="34" charset="0"/>
            </a:endParaRPr>
          </a:p>
          <a:p>
            <a:pPr marL="0" marR="0" lvl="0" indent="0" algn="l" rtl="0">
              <a:spcBef>
                <a:spcPts val="0"/>
              </a:spcBef>
              <a:spcAft>
                <a:spcPts val="0"/>
              </a:spcAft>
              <a:buNone/>
            </a:pPr>
            <a:endParaRPr sz="2800" dirty="0">
              <a:solidFill>
                <a:schemeClr val="dk1"/>
              </a:solidFill>
              <a:latin typeface="Arial"/>
              <a:ea typeface="Arial"/>
              <a:cs typeface="Arial"/>
              <a:sym typeface="Arial"/>
            </a:endParaRPr>
          </a:p>
        </p:txBody>
      </p:sp>
      <p:sp>
        <p:nvSpPr>
          <p:cNvPr id="2" name="Google Shape;158;p9">
            <a:extLst>
              <a:ext uri="{FF2B5EF4-FFF2-40B4-BE49-F238E27FC236}">
                <a16:creationId xmlns:a16="http://schemas.microsoft.com/office/drawing/2014/main" id="{6446BC4E-FF56-2846-5C1B-3F0354D8AC16}"/>
              </a:ext>
            </a:extLst>
          </p:cNvPr>
          <p:cNvSpPr/>
          <p:nvPr/>
        </p:nvSpPr>
        <p:spPr>
          <a:xfrm>
            <a:off x="685144" y="1831028"/>
            <a:ext cx="3321798"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000" dirty="0">
                <a:solidFill>
                  <a:srgbClr val="0065BD"/>
                </a:solidFill>
                <a:latin typeface="Arial" panose="020B0604020202020204" pitchFamily="34" charset="0"/>
                <a:ea typeface="Arial"/>
                <a:cs typeface="Arial" panose="020B0604020202020204" pitchFamily="34" charset="0"/>
                <a:sym typeface="Arial"/>
              </a:rPr>
              <a:t>Look </a:t>
            </a:r>
            <a:r>
              <a:rPr lang="es-ES" sz="2000" dirty="0" err="1">
                <a:solidFill>
                  <a:srgbClr val="0065BD"/>
                </a:solidFill>
                <a:latin typeface="Arial" panose="020B0604020202020204" pitchFamily="34" charset="0"/>
                <a:ea typeface="Arial"/>
                <a:cs typeface="Arial" panose="020B0604020202020204" pitchFamily="34" charset="0"/>
                <a:sym typeface="Arial"/>
              </a:rPr>
              <a:t>for</a:t>
            </a:r>
            <a:r>
              <a:rPr lang="es-ES" sz="2000" dirty="0">
                <a:solidFill>
                  <a:srgbClr val="0065BD"/>
                </a:solidFill>
                <a:latin typeface="Arial" panose="020B0604020202020204" pitchFamily="34" charset="0"/>
                <a:ea typeface="Arial"/>
                <a:cs typeface="Arial" panose="020B0604020202020204" pitchFamily="34" charset="0"/>
                <a:sym typeface="Arial"/>
              </a:rPr>
              <a:t> ‘</a:t>
            </a:r>
            <a:r>
              <a:rPr lang="en-US" sz="2000" b="1" dirty="0" err="1">
                <a:solidFill>
                  <a:srgbClr val="0065BD"/>
                </a:solidFill>
                <a:latin typeface="Arial" panose="020B0604020202020204" pitchFamily="34" charset="0"/>
                <a:ea typeface="Arial Black"/>
                <a:cs typeface="Arial" panose="020B0604020202020204" pitchFamily="34" charset="0"/>
                <a:sym typeface="Arial Black"/>
              </a:rPr>
              <a:t>Servicios</a:t>
            </a:r>
            <a:r>
              <a:rPr lang="en-US" sz="2000" b="1" dirty="0">
                <a:solidFill>
                  <a:srgbClr val="0065BD"/>
                </a:solidFill>
                <a:latin typeface="Arial" panose="020B0604020202020204" pitchFamily="34" charset="0"/>
                <a:ea typeface="Arial Black"/>
                <a:cs typeface="Arial" panose="020B0604020202020204" pitchFamily="34" charset="0"/>
                <a:sym typeface="Arial Black"/>
              </a:rPr>
              <a:t> </a:t>
            </a:r>
            <a:r>
              <a:rPr lang="en-US" sz="2000" b="1" dirty="0" err="1">
                <a:solidFill>
                  <a:srgbClr val="0065BD"/>
                </a:solidFill>
                <a:latin typeface="Arial" panose="020B0604020202020204" pitchFamily="34" charset="0"/>
                <a:ea typeface="Arial Black"/>
                <a:cs typeface="Arial" panose="020B0604020202020204" pitchFamily="34" charset="0"/>
                <a:sym typeface="Arial Black"/>
              </a:rPr>
              <a:t>Administrativos</a:t>
            </a:r>
            <a:r>
              <a:rPr lang="en-US" sz="2000" dirty="0">
                <a:solidFill>
                  <a:srgbClr val="0065BD"/>
                </a:solidFill>
                <a:latin typeface="Arial" panose="020B0604020202020204" pitchFamily="34" charset="0"/>
                <a:ea typeface="Arial Black"/>
                <a:cs typeface="Arial" panose="020B0604020202020204" pitchFamily="34" charset="0"/>
                <a:sym typeface="Arial Black"/>
              </a:rPr>
              <a:t>’</a:t>
            </a:r>
            <a:r>
              <a:rPr lang="en-US" sz="2000" b="1" dirty="0">
                <a:solidFill>
                  <a:srgbClr val="0065BD"/>
                </a:solidFill>
                <a:latin typeface="Arial" panose="020B0604020202020204" pitchFamily="34" charset="0"/>
                <a:ea typeface="Arial Black"/>
                <a:cs typeface="Arial" panose="020B0604020202020204" pitchFamily="34" charset="0"/>
                <a:sym typeface="Arial Black"/>
              </a:rPr>
              <a:t> </a:t>
            </a:r>
          </a:p>
          <a:p>
            <a:pPr marL="0" marR="0" lvl="0" indent="0" algn="l" rtl="0">
              <a:spcBef>
                <a:spcPts val="0"/>
              </a:spcBef>
              <a:spcAft>
                <a:spcPts val="0"/>
              </a:spcAft>
              <a:buNone/>
            </a:pPr>
            <a:r>
              <a:rPr lang="en-US" sz="2000" dirty="0">
                <a:solidFill>
                  <a:srgbClr val="0065BD"/>
                </a:solidFill>
                <a:latin typeface="Arial" panose="020B0604020202020204" pitchFamily="34" charset="0"/>
                <a:ea typeface="Arial Black"/>
                <a:cs typeface="Arial" panose="020B0604020202020204" pitchFamily="34" charset="0"/>
                <a:sym typeface="Arial Black"/>
              </a:rPr>
              <a:t>(Admin Services) </a:t>
            </a:r>
          </a:p>
          <a:p>
            <a:pPr marL="0" marR="0" lvl="0" indent="0" algn="l" rtl="0">
              <a:spcBef>
                <a:spcPts val="0"/>
              </a:spcBef>
              <a:spcAft>
                <a:spcPts val="0"/>
              </a:spcAft>
              <a:buNone/>
            </a:pPr>
            <a:r>
              <a:rPr lang="en-US" sz="2000" dirty="0">
                <a:solidFill>
                  <a:srgbClr val="0065BD"/>
                </a:solidFill>
                <a:latin typeface="Arial" panose="020B0604020202020204" pitchFamily="34" charset="0"/>
                <a:ea typeface="Arial Black"/>
                <a:cs typeface="Arial" panose="020B0604020202020204" pitchFamily="34" charset="0"/>
                <a:sym typeface="Arial Black"/>
              </a:rPr>
              <a:t>Office</a:t>
            </a:r>
            <a:endParaRPr sz="2000" dirty="0">
              <a:solidFill>
                <a:srgbClr val="0065BD"/>
              </a:solidFill>
              <a:latin typeface="Arial" panose="020B0604020202020204" pitchFamily="34" charset="0"/>
              <a:ea typeface="Arial Black"/>
              <a:cs typeface="Arial" panose="020B0604020202020204" pitchFamily="34" charset="0"/>
              <a:sym typeface="Arial Black"/>
            </a:endParaRPr>
          </a:p>
        </p:txBody>
      </p:sp>
      <p:sp>
        <p:nvSpPr>
          <p:cNvPr id="3" name="Google Shape;160;p9">
            <a:extLst>
              <a:ext uri="{FF2B5EF4-FFF2-40B4-BE49-F238E27FC236}">
                <a16:creationId xmlns:a16="http://schemas.microsoft.com/office/drawing/2014/main" id="{1FEEA322-FCCB-21FD-82B6-592CA4FFA44B}"/>
              </a:ext>
            </a:extLst>
          </p:cNvPr>
          <p:cNvSpPr/>
          <p:nvPr/>
        </p:nvSpPr>
        <p:spPr>
          <a:xfrm>
            <a:off x="1141688" y="4403725"/>
            <a:ext cx="7375587" cy="523180"/>
          </a:xfrm>
          <a:prstGeom prst="rect">
            <a:avLst/>
          </a:prstGeom>
          <a:solidFill>
            <a:schemeClr val="bg1"/>
          </a:solidFill>
          <a:ln>
            <a:noFill/>
          </a:ln>
        </p:spPr>
        <p:txBody>
          <a:bodyPr spcFirstLastPara="1" wrap="square" lIns="91425" tIns="45700" rIns="91425" bIns="45700" anchor="t" anchorCtr="0">
            <a:spAutoFit/>
          </a:bodyPr>
          <a:lstStyle/>
          <a:p>
            <a:r>
              <a:rPr lang="en-US" sz="1400" dirty="0">
                <a:solidFill>
                  <a:srgbClr val="0065BD"/>
                </a:solidFill>
                <a:latin typeface="Arial"/>
                <a:ea typeface="Arial"/>
                <a:cs typeface="Arial"/>
                <a:sym typeface="Arial"/>
              </a:rPr>
              <a:t>* </a:t>
            </a:r>
            <a:r>
              <a:rPr lang="en-US" sz="1400" b="1" dirty="0">
                <a:solidFill>
                  <a:srgbClr val="0065BD"/>
                </a:solidFill>
                <a:latin typeface="Arial"/>
                <a:ea typeface="Arial"/>
                <a:cs typeface="Arial"/>
                <a:sym typeface="Arial"/>
              </a:rPr>
              <a:t>Students from the Faculty of Tourism </a:t>
            </a:r>
            <a:r>
              <a:rPr lang="en-US" sz="1400" dirty="0">
                <a:solidFill>
                  <a:srgbClr val="0065BD"/>
                </a:solidFill>
                <a:latin typeface="Arial"/>
                <a:ea typeface="Arial"/>
                <a:cs typeface="Arial"/>
                <a:sym typeface="Arial"/>
              </a:rPr>
              <a:t>must enroll at the </a:t>
            </a:r>
            <a:r>
              <a:rPr lang="en-US" sz="1400" dirty="0">
                <a:solidFill>
                  <a:srgbClr val="0065BD"/>
                </a:solidFill>
                <a:latin typeface="Arial"/>
                <a:ea typeface="Arial"/>
                <a:cs typeface="Arial"/>
                <a:sym typeface="Arial"/>
                <a:hlinkClick r:id="rId3"/>
              </a:rPr>
              <a:t>Faculty of Economics</a:t>
            </a:r>
            <a:r>
              <a:rPr lang="en-US" sz="1400" dirty="0">
                <a:solidFill>
                  <a:srgbClr val="0065BD"/>
                </a:solidFill>
                <a:latin typeface="Arial"/>
                <a:ea typeface="Arial"/>
                <a:cs typeface="Arial"/>
                <a:sym typeface="Arial"/>
              </a:rPr>
              <a:t>,</a:t>
            </a:r>
            <a:r>
              <a:rPr lang="ca-ES" sz="1400" dirty="0">
                <a:solidFill>
                  <a:srgbClr val="0065BD"/>
                </a:solidFill>
                <a:latin typeface="Helvetica Neue"/>
                <a:ea typeface="Arial"/>
                <a:cs typeface="Arial"/>
                <a:sym typeface="Arial"/>
              </a:rPr>
              <a:t> </a:t>
            </a:r>
            <a:r>
              <a:rPr lang="en-US" sz="1400" dirty="0">
                <a:solidFill>
                  <a:srgbClr val="0065BD"/>
                </a:solidFill>
                <a:latin typeface="Arial"/>
                <a:ea typeface="Arial"/>
                <a:cs typeface="Arial"/>
                <a:sym typeface="Arial"/>
              </a:rPr>
              <a:t>whereas </a:t>
            </a:r>
            <a:r>
              <a:rPr lang="en-US" sz="1400" b="1" dirty="0">
                <a:solidFill>
                  <a:srgbClr val="0065BD"/>
                </a:solidFill>
                <a:latin typeface="Arial"/>
                <a:ea typeface="Arial"/>
                <a:cs typeface="Arial"/>
                <a:sym typeface="Arial"/>
              </a:rPr>
              <a:t>Master students </a:t>
            </a:r>
            <a:r>
              <a:rPr lang="en-US" sz="1400" dirty="0">
                <a:solidFill>
                  <a:srgbClr val="0065BD"/>
                </a:solidFill>
                <a:latin typeface="Arial"/>
                <a:ea typeface="Arial"/>
                <a:cs typeface="Arial"/>
                <a:sym typeface="Arial"/>
              </a:rPr>
              <a:t>must enroll at the </a:t>
            </a:r>
            <a:r>
              <a:rPr lang="en-US" sz="1400" b="1" dirty="0">
                <a:solidFill>
                  <a:srgbClr val="0065BD"/>
                </a:solidFill>
                <a:latin typeface="Arial"/>
                <a:ea typeface="Arial"/>
                <a:cs typeface="Arial"/>
                <a:sym typeface="Arial"/>
                <a:hlinkClick r:id="rId4"/>
              </a:rPr>
              <a:t>Centre for Postgraduate Studies</a:t>
            </a:r>
            <a:r>
              <a:rPr lang="en-US" sz="1400" dirty="0">
                <a:solidFill>
                  <a:srgbClr val="0065BD"/>
                </a:solidFill>
                <a:latin typeface="Arial"/>
                <a:ea typeface="Arial"/>
                <a:cs typeface="Arial"/>
                <a:sym typeface="Arial"/>
              </a:rPr>
              <a:t>.</a:t>
            </a:r>
            <a:endParaRPr sz="1400" dirty="0">
              <a:solidFill>
                <a:srgbClr val="0065BD"/>
              </a:solidFill>
              <a:latin typeface="Arial"/>
              <a:ea typeface="Helvetica Neue"/>
              <a:cs typeface="Arial"/>
            </a:endParaRPr>
          </a:p>
        </p:txBody>
      </p:sp>
    </p:spTree>
    <p:extLst>
      <p:ext uri="{BB962C8B-B14F-4D97-AF65-F5344CB8AC3E}">
        <p14:creationId xmlns:p14="http://schemas.microsoft.com/office/powerpoint/2010/main" val="7289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FC8867A8-5791-1948-A77F-4A7504FAD128}"/>
              </a:ext>
            </a:extLst>
          </p:cNvPr>
          <p:cNvSpPr/>
          <p:nvPr/>
        </p:nvSpPr>
        <p:spPr>
          <a:xfrm>
            <a:off x="1655064" y="3341558"/>
            <a:ext cx="2304288" cy="374904"/>
          </a:xfrm>
          <a:prstGeom prst="rect">
            <a:avLst/>
          </a:prstGeom>
          <a:solidFill>
            <a:schemeClr val="accent4">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E0B083AA-CCA3-CB4D-8E1A-699264B42FBE}"/>
              </a:ext>
            </a:extLst>
          </p:cNvPr>
          <p:cNvPicPr>
            <a:picLocks noChangeAspect="1"/>
          </p:cNvPicPr>
          <p:nvPr/>
        </p:nvPicPr>
        <p:blipFill>
          <a:blip r:embed="rId2"/>
          <a:stretch>
            <a:fillRect/>
          </a:stretch>
        </p:blipFill>
        <p:spPr>
          <a:xfrm>
            <a:off x="940599" y="953664"/>
            <a:ext cx="7061923" cy="1733526"/>
          </a:xfrm>
          <a:prstGeom prst="rect">
            <a:avLst/>
          </a:prstGeom>
          <a:effectLst>
            <a:outerShdw blurRad="50800" dist="12700" dir="5400000" algn="ctr" rotWithShape="0">
              <a:srgbClr val="000000">
                <a:alpha val="50000"/>
              </a:srgbClr>
            </a:outerShdw>
          </a:effectLst>
        </p:spPr>
      </p:pic>
      <p:sp>
        <p:nvSpPr>
          <p:cNvPr id="17" name="Rectángulo 16">
            <a:extLst>
              <a:ext uri="{FF2B5EF4-FFF2-40B4-BE49-F238E27FC236}">
                <a16:creationId xmlns:a16="http://schemas.microsoft.com/office/drawing/2014/main" id="{983AC288-4C04-EE41-BBE7-3713A89EB709}"/>
              </a:ext>
            </a:extLst>
          </p:cNvPr>
          <p:cNvSpPr/>
          <p:nvPr/>
        </p:nvSpPr>
        <p:spPr>
          <a:xfrm>
            <a:off x="4151376" y="1444751"/>
            <a:ext cx="1517904" cy="137161"/>
          </a:xfrm>
          <a:prstGeom prst="rect">
            <a:avLst/>
          </a:prstGeom>
          <a:noFill/>
          <a:ln w="1905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Google Shape;189;p12">
            <a:extLst>
              <a:ext uri="{FF2B5EF4-FFF2-40B4-BE49-F238E27FC236}">
                <a16:creationId xmlns:a16="http://schemas.microsoft.com/office/drawing/2014/main" id="{A1B5C404-ED06-0941-8FAC-8D5F2835A4F9}"/>
              </a:ext>
            </a:extLst>
          </p:cNvPr>
          <p:cNvSpPr/>
          <p:nvPr/>
        </p:nvSpPr>
        <p:spPr>
          <a:xfrm rot="10036115">
            <a:off x="5820701" y="993064"/>
            <a:ext cx="1517804" cy="668331"/>
          </a:xfrm>
          <a:prstGeom prst="rightArrow">
            <a:avLst>
              <a:gd name="adj1" fmla="val 50000"/>
              <a:gd name="adj2" fmla="val 50000"/>
            </a:avLst>
          </a:prstGeom>
          <a:solidFill>
            <a:srgbClr val="C72E0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65BD"/>
              </a:solidFill>
              <a:latin typeface="Calibri"/>
              <a:ea typeface="Calibri"/>
              <a:cs typeface="Calibri"/>
              <a:sym typeface="Calibri"/>
            </a:endParaRPr>
          </a:p>
        </p:txBody>
      </p:sp>
      <p:sp>
        <p:nvSpPr>
          <p:cNvPr id="3" name="Marcador de texto 2">
            <a:extLst>
              <a:ext uri="{FF2B5EF4-FFF2-40B4-BE49-F238E27FC236}">
                <a16:creationId xmlns:a16="http://schemas.microsoft.com/office/drawing/2014/main" id="{A681F6BE-B208-F24D-A2FF-0D61FFBE35DF}"/>
              </a:ext>
            </a:extLst>
          </p:cNvPr>
          <p:cNvSpPr>
            <a:spLocks noGrp="1"/>
          </p:cNvSpPr>
          <p:nvPr>
            <p:ph type="body" sz="quarter" idx="15"/>
          </p:nvPr>
        </p:nvSpPr>
        <p:spPr>
          <a:xfrm>
            <a:off x="457200" y="3350702"/>
            <a:ext cx="9921239" cy="587811"/>
          </a:xfrm>
        </p:spPr>
        <p:txBody>
          <a:bodyPr/>
          <a:lstStyle/>
          <a:p>
            <a:r>
              <a:rPr lang="es-ES" sz="1600" dirty="0" err="1">
                <a:solidFill>
                  <a:srgbClr val="0065BD"/>
                </a:solidFill>
              </a:rPr>
              <a:t>If</a:t>
            </a:r>
            <a:r>
              <a:rPr lang="es-ES" sz="1600" dirty="0">
                <a:solidFill>
                  <a:srgbClr val="0065BD"/>
                </a:solidFill>
              </a:rPr>
              <a:t> </a:t>
            </a:r>
            <a:r>
              <a:rPr lang="es-ES" sz="1600" dirty="0" err="1">
                <a:solidFill>
                  <a:srgbClr val="0065BD"/>
                </a:solidFill>
              </a:rPr>
              <a:t>you</a:t>
            </a:r>
            <a:r>
              <a:rPr lang="es-ES" sz="1600" dirty="0">
                <a:solidFill>
                  <a:srgbClr val="0065BD"/>
                </a:solidFill>
              </a:rPr>
              <a:t> </a:t>
            </a:r>
            <a:r>
              <a:rPr lang="es-ES" sz="1600" dirty="0" err="1">
                <a:solidFill>
                  <a:srgbClr val="0065BD"/>
                </a:solidFill>
              </a:rPr>
              <a:t>chose</a:t>
            </a:r>
            <a:r>
              <a:rPr lang="es-ES" sz="1600" dirty="0">
                <a:solidFill>
                  <a:srgbClr val="0065BD"/>
                </a:solidFill>
              </a:rPr>
              <a:t> </a:t>
            </a:r>
            <a:r>
              <a:rPr lang="es-ES" sz="1600" b="1" dirty="0" err="1">
                <a:solidFill>
                  <a:srgbClr val="0065BD"/>
                </a:solidFill>
              </a:rPr>
              <a:t>programme</a:t>
            </a:r>
            <a:r>
              <a:rPr lang="es-ES" sz="1600" dirty="0">
                <a:solidFill>
                  <a:srgbClr val="0065BD"/>
                </a:solidFill>
              </a:rPr>
              <a:t> </a:t>
            </a:r>
            <a:r>
              <a:rPr lang="es-ES" sz="1600" b="1" dirty="0" err="1">
                <a:solidFill>
                  <a:srgbClr val="0065BD"/>
                </a:solidFill>
              </a:rPr>
              <a:t>code</a:t>
            </a:r>
            <a:r>
              <a:rPr lang="es-ES" sz="2000" b="1" dirty="0">
                <a:solidFill>
                  <a:srgbClr val="0065BD"/>
                </a:solidFill>
              </a:rPr>
              <a:t> </a:t>
            </a:r>
            <a:r>
              <a:rPr lang="es-ES" sz="1800" b="1" dirty="0">
                <a:solidFill>
                  <a:srgbClr val="0065BD"/>
                </a:solidFill>
              </a:rPr>
              <a:t>9395</a:t>
            </a:r>
            <a:r>
              <a:rPr lang="es-ES" sz="2000" dirty="0">
                <a:solidFill>
                  <a:srgbClr val="0065BD"/>
                </a:solidFill>
              </a:rPr>
              <a:t> </a:t>
            </a:r>
            <a:r>
              <a:rPr lang="es-ES" sz="1600" dirty="0" err="1">
                <a:solidFill>
                  <a:srgbClr val="0065BD"/>
                </a:solidFill>
              </a:rPr>
              <a:t>for</a:t>
            </a:r>
            <a:r>
              <a:rPr lang="es-ES" sz="1600" dirty="0">
                <a:solidFill>
                  <a:srgbClr val="0065BD"/>
                </a:solidFill>
              </a:rPr>
              <a:t> </a:t>
            </a:r>
            <a:r>
              <a:rPr lang="es-ES" sz="1600" b="1" dirty="0" err="1">
                <a:solidFill>
                  <a:srgbClr val="0065BD"/>
                </a:solidFill>
              </a:rPr>
              <a:t>Master’s</a:t>
            </a:r>
            <a:r>
              <a:rPr lang="es-ES" sz="1600" b="1" dirty="0">
                <a:solidFill>
                  <a:srgbClr val="0065BD"/>
                </a:solidFill>
              </a:rPr>
              <a:t> </a:t>
            </a:r>
            <a:r>
              <a:rPr lang="es-ES" sz="1600" b="1" dirty="0" err="1">
                <a:solidFill>
                  <a:srgbClr val="0065BD"/>
                </a:solidFill>
              </a:rPr>
              <a:t>degrees</a:t>
            </a:r>
            <a:r>
              <a:rPr lang="es-ES" sz="1600" b="1" dirty="0">
                <a:solidFill>
                  <a:srgbClr val="0065BD"/>
                </a:solidFill>
              </a:rPr>
              <a:t> </a:t>
            </a:r>
            <a:r>
              <a:rPr lang="es-ES" sz="1600" dirty="0" err="1">
                <a:solidFill>
                  <a:srgbClr val="0065BD"/>
                </a:solidFill>
              </a:rPr>
              <a:t>while</a:t>
            </a:r>
            <a:r>
              <a:rPr lang="es-ES" sz="1600" dirty="0">
                <a:solidFill>
                  <a:srgbClr val="0065BD"/>
                </a:solidFill>
              </a:rPr>
              <a:t> </a:t>
            </a:r>
            <a:r>
              <a:rPr lang="es-ES" sz="1600" dirty="0" err="1">
                <a:solidFill>
                  <a:srgbClr val="0065BD"/>
                </a:solidFill>
              </a:rPr>
              <a:t>filling</a:t>
            </a:r>
            <a:r>
              <a:rPr lang="es-ES" sz="1600" dirty="0">
                <a:solidFill>
                  <a:srgbClr val="0065BD"/>
                </a:solidFill>
              </a:rPr>
              <a:t> in </a:t>
            </a:r>
            <a:r>
              <a:rPr lang="es-ES" sz="1600" dirty="0" err="1">
                <a:solidFill>
                  <a:srgbClr val="0065BD"/>
                </a:solidFill>
              </a:rPr>
              <a:t>your</a:t>
            </a:r>
            <a:r>
              <a:rPr lang="es-ES" sz="1600" b="1" dirty="0">
                <a:solidFill>
                  <a:srgbClr val="0065BD"/>
                </a:solidFill>
              </a:rPr>
              <a:t> </a:t>
            </a:r>
            <a:r>
              <a:rPr lang="es-ES" sz="1600" b="1" dirty="0" err="1">
                <a:solidFill>
                  <a:srgbClr val="0065BD"/>
                </a:solidFill>
              </a:rPr>
              <a:t>application</a:t>
            </a:r>
            <a:endParaRPr lang="es-ES" sz="1600" dirty="0">
              <a:solidFill>
                <a:srgbClr val="0065BD"/>
              </a:solidFill>
            </a:endParaRPr>
          </a:p>
          <a:p>
            <a:r>
              <a:rPr lang="es-ES" sz="1600" dirty="0" err="1">
                <a:solidFill>
                  <a:srgbClr val="0065BD"/>
                </a:solidFill>
              </a:rPr>
              <a:t>you</a:t>
            </a:r>
            <a:r>
              <a:rPr lang="es-ES" sz="1600" dirty="0">
                <a:solidFill>
                  <a:srgbClr val="0065BD"/>
                </a:solidFill>
              </a:rPr>
              <a:t> </a:t>
            </a:r>
            <a:r>
              <a:rPr lang="es-ES" sz="1600" dirty="0" err="1">
                <a:solidFill>
                  <a:srgbClr val="0065BD"/>
                </a:solidFill>
              </a:rPr>
              <a:t>will</a:t>
            </a:r>
            <a:r>
              <a:rPr lang="es-ES" sz="1600" dirty="0">
                <a:solidFill>
                  <a:srgbClr val="0065BD"/>
                </a:solidFill>
              </a:rPr>
              <a:t> </a:t>
            </a:r>
            <a:r>
              <a:rPr lang="es-ES" sz="1600" dirty="0" err="1">
                <a:solidFill>
                  <a:srgbClr val="0065BD"/>
                </a:solidFill>
              </a:rPr>
              <a:t>have</a:t>
            </a:r>
            <a:r>
              <a:rPr lang="es-ES" sz="1600" dirty="0">
                <a:solidFill>
                  <a:srgbClr val="0065BD"/>
                </a:solidFill>
              </a:rPr>
              <a:t> to </a:t>
            </a:r>
            <a:r>
              <a:rPr lang="es-ES" sz="1600" b="1" dirty="0" err="1">
                <a:solidFill>
                  <a:srgbClr val="0065BD"/>
                </a:solidFill>
              </a:rPr>
              <a:t>enrol</a:t>
            </a:r>
            <a:r>
              <a:rPr lang="es-ES" sz="1600" b="1" dirty="0">
                <a:solidFill>
                  <a:srgbClr val="0065BD"/>
                </a:solidFill>
              </a:rPr>
              <a:t> at </a:t>
            </a:r>
            <a:r>
              <a:rPr lang="es-ES" sz="1600" b="1" dirty="0" err="1">
                <a:solidFill>
                  <a:srgbClr val="0065BD"/>
                </a:solidFill>
              </a:rPr>
              <a:t>the</a:t>
            </a:r>
            <a:r>
              <a:rPr lang="es-ES" sz="1600" b="1" dirty="0">
                <a:solidFill>
                  <a:srgbClr val="0065BD"/>
                </a:solidFill>
              </a:rPr>
              <a:t> </a:t>
            </a:r>
            <a:r>
              <a:rPr lang="es-ES" sz="1600" b="1" dirty="0">
                <a:solidFill>
                  <a:srgbClr val="0065BD"/>
                </a:solidFill>
                <a:hlinkClick r:id="rId3">
                  <a:extLst>
                    <a:ext uri="{A12FA001-AC4F-418D-AE19-62706E023703}">
                      <ahyp:hlinkClr xmlns:ahyp="http://schemas.microsoft.com/office/drawing/2018/hyperlinkcolor" val="tx"/>
                    </a:ext>
                  </a:extLst>
                </a:hlinkClick>
              </a:rPr>
              <a:t>Centre for Postgraduate Studies</a:t>
            </a:r>
            <a:r>
              <a:rPr lang="es-ES" sz="1600" dirty="0">
                <a:solidFill>
                  <a:srgbClr val="0065BD"/>
                </a:solidFill>
              </a:rPr>
              <a:t>.</a:t>
            </a:r>
          </a:p>
        </p:txBody>
      </p:sp>
      <p:sp>
        <p:nvSpPr>
          <p:cNvPr id="7" name="Rectángulo 6">
            <a:extLst>
              <a:ext uri="{FF2B5EF4-FFF2-40B4-BE49-F238E27FC236}">
                <a16:creationId xmlns:a16="http://schemas.microsoft.com/office/drawing/2014/main" id="{70C3E84B-32A0-3B45-A8BF-4F890F182BFB}"/>
              </a:ext>
            </a:extLst>
          </p:cNvPr>
          <p:cNvSpPr/>
          <p:nvPr/>
        </p:nvSpPr>
        <p:spPr>
          <a:xfrm>
            <a:off x="172387" y="4631961"/>
            <a:ext cx="1026826" cy="3297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510983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úmero">
            <a:extLst>
              <a:ext uri="{FF2B5EF4-FFF2-40B4-BE49-F238E27FC236}">
                <a16:creationId xmlns:a16="http://schemas.microsoft.com/office/drawing/2014/main" id="{E59E5F5C-3198-314A-A47A-C24E1BBC2E44}"/>
              </a:ext>
            </a:extLst>
          </p:cNvPr>
          <p:cNvSpPr>
            <a:spLocks noGrp="1"/>
          </p:cNvSpPr>
          <p:nvPr>
            <p:ph type="body" sz="quarter" idx="14"/>
          </p:nvPr>
        </p:nvSpPr>
        <p:spPr>
          <a:xfrm>
            <a:off x="1974667" y="1775406"/>
            <a:ext cx="1253869" cy="2169825"/>
          </a:xfrm>
        </p:spPr>
        <p:txBody>
          <a:bodyPr/>
          <a:lstStyle/>
          <a:p>
            <a:r>
              <a:rPr lang="es-ES">
                <a:latin typeface="Arial"/>
                <a:cs typeface="Arial"/>
              </a:rPr>
              <a:t>3</a:t>
            </a:r>
          </a:p>
        </p:txBody>
      </p:sp>
      <p:sp>
        <p:nvSpPr>
          <p:cNvPr id="3" name="text separador">
            <a:extLst>
              <a:ext uri="{FF2B5EF4-FFF2-40B4-BE49-F238E27FC236}">
                <a16:creationId xmlns:a16="http://schemas.microsoft.com/office/drawing/2014/main" id="{59FC1986-7FBC-2447-B82E-B1A5AE338B01}"/>
              </a:ext>
            </a:extLst>
          </p:cNvPr>
          <p:cNvSpPr>
            <a:spLocks noGrp="1"/>
          </p:cNvSpPr>
          <p:nvPr>
            <p:ph type="body" sz="quarter" idx="15"/>
          </p:nvPr>
        </p:nvSpPr>
        <p:spPr>
          <a:xfrm>
            <a:off x="3713872" y="1643464"/>
            <a:ext cx="4934182" cy="2489983"/>
          </a:xfrm>
        </p:spPr>
        <p:txBody>
          <a:bodyPr/>
          <a:lstStyle/>
          <a:p>
            <a:r>
              <a:rPr lang="es-ES" sz="5400" b="1" dirty="0">
                <a:latin typeface="Arial"/>
                <a:cs typeface="Arial"/>
              </a:rPr>
              <a:t>At </a:t>
            </a:r>
            <a:r>
              <a:rPr lang="es-ES" sz="5400" b="1" dirty="0" err="1">
                <a:latin typeface="Arial"/>
                <a:cs typeface="Arial"/>
              </a:rPr>
              <a:t>the</a:t>
            </a:r>
            <a:r>
              <a:rPr lang="es-ES" sz="5400" b="1" dirty="0">
                <a:latin typeface="Arial"/>
                <a:cs typeface="Arial"/>
              </a:rPr>
              <a:t> time</a:t>
            </a:r>
            <a:r>
              <a:rPr lang="es-ES" b="1" dirty="0">
                <a:latin typeface="Arial"/>
                <a:cs typeface="Arial"/>
              </a:rPr>
              <a:t> </a:t>
            </a:r>
          </a:p>
          <a:p>
            <a:r>
              <a:rPr lang="es-ES" b="1" dirty="0" err="1"/>
              <a:t>o</a:t>
            </a:r>
            <a:r>
              <a:rPr lang="es-ES" b="1" dirty="0" err="1">
                <a:latin typeface="Arial"/>
                <a:cs typeface="Arial"/>
              </a:rPr>
              <a:t>f</a:t>
            </a:r>
            <a:r>
              <a:rPr lang="es-ES" b="1" dirty="0">
                <a:latin typeface="Arial"/>
                <a:cs typeface="Arial"/>
              </a:rPr>
              <a:t> </a:t>
            </a:r>
            <a:r>
              <a:rPr lang="es-ES" b="1" dirty="0" err="1">
                <a:latin typeface="Arial"/>
                <a:cs typeface="Arial"/>
              </a:rPr>
              <a:t>enrolment</a:t>
            </a:r>
            <a:r>
              <a:rPr lang="es-ES" b="1" dirty="0">
                <a:latin typeface="Arial"/>
                <a:cs typeface="Arial"/>
              </a:rPr>
              <a:t>…</a:t>
            </a:r>
          </a:p>
        </p:txBody>
      </p:sp>
    </p:spTree>
    <p:extLst>
      <p:ext uri="{BB962C8B-B14F-4D97-AF65-F5344CB8AC3E}">
        <p14:creationId xmlns:p14="http://schemas.microsoft.com/office/powerpoint/2010/main" val="298057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ipse 6">
            <a:extLst>
              <a:ext uri="{FF2B5EF4-FFF2-40B4-BE49-F238E27FC236}">
                <a16:creationId xmlns:a16="http://schemas.microsoft.com/office/drawing/2014/main" id="{69435186-6D1E-2E48-A72A-6D86313B5139}"/>
              </a:ext>
            </a:extLst>
          </p:cNvPr>
          <p:cNvSpPr/>
          <p:nvPr/>
        </p:nvSpPr>
        <p:spPr>
          <a:xfrm>
            <a:off x="379273" y="571853"/>
            <a:ext cx="3703019" cy="3703019"/>
          </a:xfrm>
          <a:prstGeom prst="ellipse">
            <a:avLst/>
          </a:prstGeom>
          <a:solidFill>
            <a:srgbClr val="006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0065BD"/>
              </a:solidFill>
            </a:endParaRPr>
          </a:p>
        </p:txBody>
      </p:sp>
      <p:sp>
        <p:nvSpPr>
          <p:cNvPr id="10" name="Flecha derecha 9">
            <a:extLst>
              <a:ext uri="{FF2B5EF4-FFF2-40B4-BE49-F238E27FC236}">
                <a16:creationId xmlns:a16="http://schemas.microsoft.com/office/drawing/2014/main" id="{24D46753-4476-7F47-914C-87561A217C3D}"/>
              </a:ext>
            </a:extLst>
          </p:cNvPr>
          <p:cNvSpPr/>
          <p:nvPr/>
        </p:nvSpPr>
        <p:spPr>
          <a:xfrm>
            <a:off x="4625868" y="1939924"/>
            <a:ext cx="983489" cy="955548"/>
          </a:xfrm>
          <a:prstGeom prst="rightArrow">
            <a:avLst/>
          </a:prstGeom>
          <a:solidFill>
            <a:srgbClr val="006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Google Shape;156;p9">
            <a:extLst>
              <a:ext uri="{FF2B5EF4-FFF2-40B4-BE49-F238E27FC236}">
                <a16:creationId xmlns:a16="http://schemas.microsoft.com/office/drawing/2014/main" id="{8D9161AB-8291-BC4E-B09D-535433A3FB95}"/>
              </a:ext>
            </a:extLst>
          </p:cNvPr>
          <p:cNvSpPr/>
          <p:nvPr/>
        </p:nvSpPr>
        <p:spPr>
          <a:xfrm>
            <a:off x="950617" y="1606604"/>
            <a:ext cx="2940605" cy="1446509"/>
          </a:xfrm>
          <a:prstGeom prst="rect">
            <a:avLst/>
          </a:prstGeom>
          <a:noFill/>
          <a:ln>
            <a:noFill/>
          </a:ln>
        </p:spPr>
        <p:txBody>
          <a:bodyPr spcFirstLastPara="1" wrap="square" lIns="91425" tIns="45700" rIns="91425" bIns="45700" anchor="t" anchorCtr="0">
            <a:spAutoFit/>
          </a:bodyPr>
          <a:lstStyle/>
          <a:p>
            <a:r>
              <a:rPr lang="es-ES" sz="2400" dirty="0" err="1">
                <a:solidFill>
                  <a:schemeClr val="bg1"/>
                </a:solidFill>
                <a:latin typeface="Arial"/>
                <a:ea typeface="Arial"/>
                <a:cs typeface="Arial"/>
                <a:sym typeface="Arial"/>
              </a:rPr>
              <a:t>You</a:t>
            </a:r>
            <a:r>
              <a:rPr lang="es-ES" sz="2400" dirty="0">
                <a:solidFill>
                  <a:schemeClr val="bg1"/>
                </a:solidFill>
                <a:latin typeface="Arial"/>
                <a:ea typeface="Arial"/>
                <a:cs typeface="Arial"/>
                <a:sym typeface="Arial"/>
              </a:rPr>
              <a:t> </a:t>
            </a:r>
            <a:r>
              <a:rPr lang="es-ES" sz="2400" dirty="0" err="1">
                <a:solidFill>
                  <a:schemeClr val="bg1"/>
                </a:solidFill>
                <a:latin typeface="Arial"/>
                <a:ea typeface="Arial"/>
                <a:cs typeface="Arial"/>
                <a:sym typeface="Arial"/>
              </a:rPr>
              <a:t>must</a:t>
            </a:r>
            <a:r>
              <a:rPr lang="es-ES" sz="2400" dirty="0">
                <a:solidFill>
                  <a:schemeClr val="bg1"/>
                </a:solidFill>
                <a:latin typeface="Arial"/>
                <a:ea typeface="Arial"/>
                <a:cs typeface="Arial"/>
                <a:sym typeface="Arial"/>
              </a:rPr>
              <a:t> </a:t>
            </a:r>
            <a:r>
              <a:rPr lang="es-ES" sz="2400" dirty="0" err="1">
                <a:solidFill>
                  <a:schemeClr val="bg1"/>
                </a:solidFill>
                <a:latin typeface="Arial"/>
                <a:ea typeface="Arial"/>
                <a:cs typeface="Arial"/>
                <a:sym typeface="Arial"/>
              </a:rPr>
              <a:t>pay</a:t>
            </a:r>
            <a:r>
              <a:rPr lang="es-ES" sz="2400" dirty="0">
                <a:solidFill>
                  <a:schemeClr val="bg1"/>
                </a:solidFill>
                <a:latin typeface="Arial"/>
                <a:ea typeface="Arial"/>
                <a:cs typeface="Arial"/>
                <a:sym typeface="Arial"/>
              </a:rPr>
              <a:t> </a:t>
            </a:r>
          </a:p>
          <a:p>
            <a:pPr lvl="0"/>
            <a:r>
              <a:rPr lang="es-ES" sz="3200" dirty="0" err="1">
                <a:solidFill>
                  <a:schemeClr val="bg1"/>
                </a:solidFill>
                <a:latin typeface="Arial"/>
                <a:ea typeface="Arial"/>
                <a:cs typeface="Arial"/>
                <a:sym typeface="Arial"/>
              </a:rPr>
              <a:t>the</a:t>
            </a:r>
            <a:r>
              <a:rPr lang="es-ES" sz="3200" b="1" dirty="0">
                <a:solidFill>
                  <a:schemeClr val="bg1"/>
                </a:solidFill>
                <a:latin typeface="Arial"/>
                <a:ea typeface="Arial"/>
                <a:cs typeface="Arial"/>
                <a:sym typeface="Arial"/>
              </a:rPr>
              <a:t> </a:t>
            </a:r>
            <a:r>
              <a:rPr lang="es-ES" sz="3200" b="1" dirty="0" err="1">
                <a:solidFill>
                  <a:schemeClr val="bg1"/>
                </a:solidFill>
                <a:latin typeface="Arial"/>
                <a:ea typeface="Arial"/>
                <a:cs typeface="Arial"/>
                <a:sym typeface="Arial"/>
              </a:rPr>
              <a:t>insurance</a:t>
            </a:r>
            <a:r>
              <a:rPr lang="es-ES" sz="3200" b="1" dirty="0">
                <a:solidFill>
                  <a:schemeClr val="bg1"/>
                </a:solidFill>
                <a:latin typeface="Arial"/>
                <a:ea typeface="Arial"/>
                <a:cs typeface="Arial"/>
                <a:sym typeface="Arial"/>
              </a:rPr>
              <a:t> fee </a:t>
            </a:r>
            <a:r>
              <a:rPr lang="es-ES" sz="2400" dirty="0">
                <a:solidFill>
                  <a:schemeClr val="bg1"/>
                </a:solidFill>
                <a:latin typeface="Arial"/>
                <a:ea typeface="Arial"/>
                <a:cs typeface="Arial"/>
                <a:sym typeface="Arial"/>
              </a:rPr>
              <a:t>(</a:t>
            </a:r>
            <a:r>
              <a:rPr lang="es-ES" sz="2400" b="1" dirty="0">
                <a:solidFill>
                  <a:schemeClr val="bg1"/>
                </a:solidFill>
                <a:latin typeface="Arial"/>
                <a:ea typeface="Arial"/>
                <a:cs typeface="Arial"/>
                <a:sym typeface="Arial"/>
              </a:rPr>
              <a:t>1,12€</a:t>
            </a:r>
            <a:r>
              <a:rPr lang="es-ES" sz="2400" dirty="0">
                <a:solidFill>
                  <a:schemeClr val="bg1"/>
                </a:solidFill>
                <a:latin typeface="Arial"/>
                <a:ea typeface="Arial"/>
                <a:cs typeface="Arial"/>
                <a:sym typeface="Arial"/>
              </a:rPr>
              <a:t>)</a:t>
            </a:r>
            <a:endParaRPr sz="2400" dirty="0">
              <a:solidFill>
                <a:schemeClr val="bg1"/>
              </a:solidFill>
              <a:latin typeface="Arial"/>
              <a:ea typeface="Arial"/>
              <a:cs typeface="Arial"/>
              <a:sym typeface="Arial"/>
            </a:endParaRPr>
          </a:p>
        </p:txBody>
      </p:sp>
      <p:sp>
        <p:nvSpPr>
          <p:cNvPr id="16" name="Rectángulo 15">
            <a:extLst>
              <a:ext uri="{FF2B5EF4-FFF2-40B4-BE49-F238E27FC236}">
                <a16:creationId xmlns:a16="http://schemas.microsoft.com/office/drawing/2014/main" id="{17C6D9EE-B1A6-184B-82E2-E043BE23C315}"/>
              </a:ext>
            </a:extLst>
          </p:cNvPr>
          <p:cNvSpPr/>
          <p:nvPr/>
        </p:nvSpPr>
        <p:spPr>
          <a:xfrm>
            <a:off x="228600" y="4617720"/>
            <a:ext cx="913088" cy="384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Google Shape;158;p9">
            <a:extLst>
              <a:ext uri="{FF2B5EF4-FFF2-40B4-BE49-F238E27FC236}">
                <a16:creationId xmlns:a16="http://schemas.microsoft.com/office/drawing/2014/main" id="{549C8223-0195-6CE2-731C-27CAF77F47A1}"/>
              </a:ext>
            </a:extLst>
          </p:cNvPr>
          <p:cNvSpPr/>
          <p:nvPr/>
        </p:nvSpPr>
        <p:spPr>
          <a:xfrm>
            <a:off x="5893215" y="1879850"/>
            <a:ext cx="2748680"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000" dirty="0" err="1">
                <a:solidFill>
                  <a:srgbClr val="0065BD"/>
                </a:solidFill>
                <a:latin typeface="Arial"/>
                <a:ea typeface="Arial"/>
                <a:cs typeface="Arial"/>
                <a:sym typeface="Arial"/>
              </a:rPr>
              <a:t>You</a:t>
            </a:r>
            <a:r>
              <a:rPr lang="es-ES" sz="2000" dirty="0">
                <a:solidFill>
                  <a:srgbClr val="0065BD"/>
                </a:solidFill>
                <a:latin typeface="Arial"/>
                <a:ea typeface="Arial"/>
                <a:cs typeface="Arial"/>
                <a:sym typeface="Arial"/>
              </a:rPr>
              <a:t> can do </a:t>
            </a:r>
            <a:r>
              <a:rPr lang="es-ES" sz="2000" dirty="0" err="1">
                <a:solidFill>
                  <a:srgbClr val="0065BD"/>
                </a:solidFill>
                <a:latin typeface="Arial"/>
                <a:ea typeface="Arial"/>
                <a:cs typeface="Arial"/>
                <a:sym typeface="Arial"/>
              </a:rPr>
              <a:t>this</a:t>
            </a:r>
            <a:r>
              <a:rPr lang="es-ES" sz="2000" dirty="0">
                <a:solidFill>
                  <a:srgbClr val="0065BD"/>
                </a:solidFill>
                <a:latin typeface="Arial"/>
                <a:ea typeface="Arial"/>
                <a:cs typeface="Arial"/>
                <a:sym typeface="Arial"/>
              </a:rPr>
              <a:t> online* </a:t>
            </a:r>
            <a:r>
              <a:rPr lang="es-ES" sz="2000" dirty="0" err="1">
                <a:solidFill>
                  <a:srgbClr val="0065BD"/>
                </a:solidFill>
                <a:latin typeface="Arial"/>
                <a:ea typeface="Arial"/>
                <a:cs typeface="Arial"/>
                <a:sym typeface="Arial"/>
              </a:rPr>
              <a:t>over</a:t>
            </a:r>
            <a:r>
              <a:rPr lang="es-ES" sz="2000" dirty="0">
                <a:solidFill>
                  <a:srgbClr val="0065BD"/>
                </a:solidFill>
                <a:latin typeface="Arial"/>
                <a:ea typeface="Arial"/>
                <a:cs typeface="Arial"/>
                <a:sym typeface="Arial"/>
              </a:rPr>
              <a:t> </a:t>
            </a:r>
            <a:r>
              <a:rPr lang="es-ES" sz="2000" dirty="0" err="1">
                <a:solidFill>
                  <a:srgbClr val="0065BD"/>
                </a:solidFill>
                <a:latin typeface="Arial"/>
                <a:ea typeface="Arial"/>
                <a:cs typeface="Arial"/>
                <a:sym typeface="Arial"/>
              </a:rPr>
              <a:t>your</a:t>
            </a:r>
            <a:r>
              <a:rPr lang="es-ES" sz="2000" dirty="0">
                <a:solidFill>
                  <a:srgbClr val="0065BD"/>
                </a:solidFill>
                <a:latin typeface="Arial"/>
                <a:ea typeface="Arial"/>
                <a:cs typeface="Arial"/>
                <a:sym typeface="Arial"/>
              </a:rPr>
              <a:t> </a:t>
            </a:r>
            <a:r>
              <a:rPr lang="es-ES" sz="2000" b="1" dirty="0">
                <a:solidFill>
                  <a:srgbClr val="0065BD"/>
                </a:solidFill>
                <a:latin typeface="Arial"/>
                <a:ea typeface="Arial"/>
                <a:cs typeface="Arial"/>
                <a:sym typeface="Arial"/>
                <a:hlinkClick r:id="rId2"/>
              </a:rPr>
              <a:t>Student Portal</a:t>
            </a:r>
            <a:endParaRPr sz="2000" b="1" u="sng" dirty="0">
              <a:solidFill>
                <a:srgbClr val="0065BD"/>
              </a:solidFill>
              <a:latin typeface="Arial" panose="020B0604020202020204" pitchFamily="34" charset="0"/>
              <a:ea typeface="Arial Black"/>
              <a:cs typeface="Arial" panose="020B0604020202020204" pitchFamily="34" charset="0"/>
              <a:sym typeface="Arial Black"/>
              <a:hlinkClick r:id="rId2"/>
            </a:endParaRPr>
          </a:p>
        </p:txBody>
      </p:sp>
      <p:sp>
        <p:nvSpPr>
          <p:cNvPr id="3" name="Google Shape;160;p9">
            <a:extLst>
              <a:ext uri="{FF2B5EF4-FFF2-40B4-BE49-F238E27FC236}">
                <a16:creationId xmlns:a16="http://schemas.microsoft.com/office/drawing/2014/main" id="{43D2205B-E44C-9689-E523-37099BEC67D0}"/>
              </a:ext>
            </a:extLst>
          </p:cNvPr>
          <p:cNvSpPr/>
          <p:nvPr/>
        </p:nvSpPr>
        <p:spPr>
          <a:xfrm>
            <a:off x="5162681" y="3443916"/>
            <a:ext cx="3602046" cy="1323399"/>
          </a:xfrm>
          <a:prstGeom prst="rect">
            <a:avLst/>
          </a:prstGeom>
          <a:noFill/>
          <a:ln>
            <a:noFill/>
          </a:ln>
        </p:spPr>
        <p:txBody>
          <a:bodyPr spcFirstLastPara="1" wrap="square" lIns="91425" tIns="45700" rIns="91425" bIns="45700" anchor="t" anchorCtr="0">
            <a:spAutoFit/>
          </a:bodyPr>
          <a:lstStyle/>
          <a:p>
            <a:pPr lvl="0"/>
            <a:r>
              <a:rPr lang="en-US" sz="1600" dirty="0">
                <a:solidFill>
                  <a:srgbClr val="0065BD"/>
                </a:solidFill>
                <a:latin typeface="Arial"/>
                <a:ea typeface="Arial"/>
                <a:cs typeface="Arial"/>
                <a:sym typeface="Arial"/>
              </a:rPr>
              <a:t>*You can also pay </a:t>
            </a:r>
            <a:r>
              <a:rPr lang="en-US" sz="1600" b="1" dirty="0">
                <a:solidFill>
                  <a:srgbClr val="0065BD"/>
                </a:solidFill>
                <a:latin typeface="Arial"/>
                <a:ea typeface="Arial"/>
                <a:cs typeface="Arial"/>
                <a:sym typeface="Arial"/>
              </a:rPr>
              <a:t>in cash </a:t>
            </a:r>
            <a:r>
              <a:rPr lang="en-US" sz="1600" dirty="0">
                <a:solidFill>
                  <a:srgbClr val="0065BD"/>
                </a:solidFill>
                <a:latin typeface="Arial"/>
                <a:ea typeface="Arial"/>
                <a:cs typeface="Arial"/>
                <a:sym typeface="Arial"/>
              </a:rPr>
              <a:t>at the bank office by downloading the tax receipt from your student´s portal in the </a:t>
            </a:r>
            <a:r>
              <a:rPr lang="en-US" sz="1600" b="1" u="sng" dirty="0">
                <a:solidFill>
                  <a:srgbClr val="0065BD"/>
                </a:solidFill>
                <a:latin typeface="Arial"/>
                <a:ea typeface="Arial"/>
                <a:cs typeface="Arial"/>
                <a:sym typeface="Arial"/>
                <a:hlinkClick r:id="rId3"/>
              </a:rPr>
              <a:t>Guillem Cifre de Colonya</a:t>
            </a:r>
            <a:r>
              <a:rPr lang="en-US" sz="1600" dirty="0">
                <a:solidFill>
                  <a:srgbClr val="0065BD"/>
                </a:solidFill>
                <a:latin typeface="Arial"/>
                <a:ea typeface="Arial"/>
                <a:cs typeface="Arial"/>
                <a:sym typeface="Arial"/>
              </a:rPr>
              <a:t> building</a:t>
            </a:r>
            <a:r>
              <a:rPr lang="en-US" sz="1600" dirty="0">
                <a:solidFill>
                  <a:srgbClr val="0065BD"/>
                </a:solidFill>
                <a:latin typeface="Arial"/>
                <a:ea typeface="Helvetica Neue"/>
                <a:cs typeface="Arial"/>
                <a:sym typeface="Helvetica Neue"/>
              </a:rPr>
              <a:t>.</a:t>
            </a:r>
            <a:endParaRPr sz="1600" dirty="0">
              <a:solidFill>
                <a:srgbClr val="0065BD"/>
              </a:solidFill>
              <a:latin typeface="Arial"/>
              <a:ea typeface="Helvetica Neue"/>
              <a:cs typeface="Arial"/>
              <a:sym typeface="Helvetica Neue"/>
            </a:endParaRPr>
          </a:p>
        </p:txBody>
      </p:sp>
    </p:spTree>
    <p:extLst>
      <p:ext uri="{BB962C8B-B14F-4D97-AF65-F5344CB8AC3E}">
        <p14:creationId xmlns:p14="http://schemas.microsoft.com/office/powerpoint/2010/main" val="2348061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E9180A44-AF56-684F-A125-DE0D56AFDD1E}"/>
              </a:ext>
            </a:extLst>
          </p:cNvPr>
          <p:cNvSpPr>
            <a:spLocks noGrp="1"/>
          </p:cNvSpPr>
          <p:nvPr>
            <p:ph type="body" sz="quarter" idx="21"/>
          </p:nvPr>
        </p:nvSpPr>
        <p:spPr>
          <a:xfrm>
            <a:off x="1854" y="239492"/>
            <a:ext cx="6476709" cy="369332"/>
          </a:xfrm>
        </p:spPr>
        <p:txBody>
          <a:bodyPr/>
          <a:lstStyle/>
          <a:p>
            <a:r>
              <a:rPr lang="es-ES" dirty="0" err="1"/>
              <a:t>Pay</a:t>
            </a:r>
            <a:r>
              <a:rPr lang="es-ES" dirty="0"/>
              <a:t> </a:t>
            </a:r>
            <a:r>
              <a:rPr lang="es-ES" dirty="0" err="1"/>
              <a:t>the</a:t>
            </a:r>
            <a:r>
              <a:rPr lang="es-ES" dirty="0"/>
              <a:t> 1.12€ fee </a:t>
            </a:r>
            <a:r>
              <a:rPr lang="es-ES" dirty="0" err="1"/>
              <a:t>over</a:t>
            </a:r>
            <a:r>
              <a:rPr lang="es-ES" dirty="0"/>
              <a:t> </a:t>
            </a:r>
            <a:r>
              <a:rPr lang="es-ES" dirty="0" err="1"/>
              <a:t>Acadèmic</a:t>
            </a:r>
            <a:r>
              <a:rPr lang="es-ES" dirty="0"/>
              <a:t>, in </a:t>
            </a:r>
            <a:r>
              <a:rPr lang="es-ES" dirty="0" err="1"/>
              <a:t>the</a:t>
            </a:r>
            <a:r>
              <a:rPr lang="es-ES" dirty="0"/>
              <a:t> </a:t>
            </a:r>
            <a:r>
              <a:rPr lang="es-ES" dirty="0" err="1"/>
              <a:t>Student</a:t>
            </a:r>
            <a:r>
              <a:rPr lang="es-ES" dirty="0"/>
              <a:t> Portal:</a:t>
            </a:r>
          </a:p>
        </p:txBody>
      </p:sp>
      <p:sp>
        <p:nvSpPr>
          <p:cNvPr id="5" name="Rectángulo 4">
            <a:extLst>
              <a:ext uri="{FF2B5EF4-FFF2-40B4-BE49-F238E27FC236}">
                <a16:creationId xmlns:a16="http://schemas.microsoft.com/office/drawing/2014/main" id="{F20BBA52-21D1-DA45-AA8B-9F1A2F693269}"/>
              </a:ext>
            </a:extLst>
          </p:cNvPr>
          <p:cNvSpPr/>
          <p:nvPr/>
        </p:nvSpPr>
        <p:spPr>
          <a:xfrm>
            <a:off x="172387" y="4631961"/>
            <a:ext cx="1026826" cy="3297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pic>
        <p:nvPicPr>
          <p:cNvPr id="4" name="Imagen 3">
            <a:extLst>
              <a:ext uri="{FF2B5EF4-FFF2-40B4-BE49-F238E27FC236}">
                <a16:creationId xmlns:a16="http://schemas.microsoft.com/office/drawing/2014/main" id="{B72DA906-98A5-AEC1-8466-7EC8F9337FCD}"/>
              </a:ext>
            </a:extLst>
          </p:cNvPr>
          <p:cNvPicPr>
            <a:picLocks noChangeAspect="1"/>
          </p:cNvPicPr>
          <p:nvPr/>
        </p:nvPicPr>
        <p:blipFill>
          <a:blip r:embed="rId2"/>
          <a:stretch>
            <a:fillRect/>
          </a:stretch>
        </p:blipFill>
        <p:spPr>
          <a:xfrm>
            <a:off x="989932" y="861374"/>
            <a:ext cx="6743458" cy="4028986"/>
          </a:xfrm>
          <a:prstGeom prst="rect">
            <a:avLst/>
          </a:prstGeom>
          <a:effectLst>
            <a:outerShdw blurRad="50800" dist="12700" dir="5400000" algn="ctr" rotWithShape="0">
              <a:srgbClr val="000000">
                <a:alpha val="50000"/>
              </a:srgbClr>
            </a:outerShdw>
          </a:effectLst>
        </p:spPr>
      </p:pic>
      <p:sp>
        <p:nvSpPr>
          <p:cNvPr id="3" name="Rectángulo 2">
            <a:extLst>
              <a:ext uri="{FF2B5EF4-FFF2-40B4-BE49-F238E27FC236}">
                <a16:creationId xmlns:a16="http://schemas.microsoft.com/office/drawing/2014/main" id="{9ABCE1FF-3780-7442-9F92-EF00BF110730}"/>
              </a:ext>
            </a:extLst>
          </p:cNvPr>
          <p:cNvSpPr/>
          <p:nvPr/>
        </p:nvSpPr>
        <p:spPr>
          <a:xfrm>
            <a:off x="5383302" y="3952066"/>
            <a:ext cx="557940" cy="612183"/>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Google Shape;189;p12">
            <a:extLst>
              <a:ext uri="{FF2B5EF4-FFF2-40B4-BE49-F238E27FC236}">
                <a16:creationId xmlns:a16="http://schemas.microsoft.com/office/drawing/2014/main" id="{76504F5E-512E-A542-AE44-04F3B819B16B}"/>
              </a:ext>
            </a:extLst>
          </p:cNvPr>
          <p:cNvSpPr/>
          <p:nvPr/>
        </p:nvSpPr>
        <p:spPr>
          <a:xfrm rot="7746359">
            <a:off x="5489977" y="2914009"/>
            <a:ext cx="1517804" cy="668331"/>
          </a:xfrm>
          <a:prstGeom prst="rightArrow">
            <a:avLst>
              <a:gd name="adj1" fmla="val 50000"/>
              <a:gd name="adj2" fmla="val 50000"/>
            </a:avLst>
          </a:prstGeom>
          <a:solidFill>
            <a:srgbClr val="C72E0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428366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E9180A44-AF56-684F-A125-DE0D56AFDD1E}"/>
              </a:ext>
            </a:extLst>
          </p:cNvPr>
          <p:cNvSpPr>
            <a:spLocks noGrp="1"/>
          </p:cNvSpPr>
          <p:nvPr>
            <p:ph type="body" sz="quarter" idx="21"/>
          </p:nvPr>
        </p:nvSpPr>
        <p:spPr>
          <a:xfrm>
            <a:off x="1854" y="239492"/>
            <a:ext cx="7667868" cy="369332"/>
          </a:xfrm>
        </p:spPr>
        <p:txBody>
          <a:bodyPr/>
          <a:lstStyle/>
          <a:p>
            <a:r>
              <a:rPr lang="es-ES" dirty="0"/>
              <a:t>Once </a:t>
            </a:r>
            <a:r>
              <a:rPr lang="es-ES" dirty="0" err="1"/>
              <a:t>inside</a:t>
            </a:r>
            <a:r>
              <a:rPr lang="es-ES" dirty="0"/>
              <a:t> </a:t>
            </a:r>
            <a:r>
              <a:rPr lang="es-ES" dirty="0" err="1"/>
              <a:t>Acadèmic</a:t>
            </a:r>
            <a:r>
              <a:rPr lang="es-ES" dirty="0"/>
              <a:t>, </a:t>
            </a:r>
            <a:r>
              <a:rPr lang="es-ES" dirty="0" err="1"/>
              <a:t>go</a:t>
            </a:r>
            <a:r>
              <a:rPr lang="es-ES" dirty="0"/>
              <a:t> </a:t>
            </a:r>
            <a:r>
              <a:rPr lang="es-ES" dirty="0" err="1"/>
              <a:t>to</a:t>
            </a:r>
            <a:r>
              <a:rPr lang="es-ES" dirty="0"/>
              <a:t> </a:t>
            </a:r>
            <a:r>
              <a:rPr lang="es-ES" dirty="0" err="1"/>
              <a:t>the</a:t>
            </a:r>
            <a:r>
              <a:rPr lang="es-ES" dirty="0"/>
              <a:t> ‘</a:t>
            </a:r>
            <a:r>
              <a:rPr lang="es-ES" dirty="0" err="1"/>
              <a:t>Pagaments</a:t>
            </a:r>
            <a:r>
              <a:rPr lang="es-ES" dirty="0"/>
              <a:t> </a:t>
            </a:r>
            <a:r>
              <a:rPr lang="es-ES" dirty="0" err="1"/>
              <a:t>pendents</a:t>
            </a:r>
            <a:r>
              <a:rPr lang="es-ES" dirty="0"/>
              <a:t>…’ </a:t>
            </a:r>
            <a:r>
              <a:rPr lang="es-ES" dirty="0" err="1"/>
              <a:t>section</a:t>
            </a:r>
            <a:r>
              <a:rPr lang="es-ES" dirty="0"/>
              <a:t>:</a:t>
            </a:r>
          </a:p>
        </p:txBody>
      </p:sp>
      <p:sp>
        <p:nvSpPr>
          <p:cNvPr id="5" name="Rectángulo 4">
            <a:extLst>
              <a:ext uri="{FF2B5EF4-FFF2-40B4-BE49-F238E27FC236}">
                <a16:creationId xmlns:a16="http://schemas.microsoft.com/office/drawing/2014/main" id="{F20BBA52-21D1-DA45-AA8B-9F1A2F693269}"/>
              </a:ext>
            </a:extLst>
          </p:cNvPr>
          <p:cNvSpPr/>
          <p:nvPr/>
        </p:nvSpPr>
        <p:spPr>
          <a:xfrm>
            <a:off x="172387" y="4631961"/>
            <a:ext cx="1026826" cy="3297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pic>
        <p:nvPicPr>
          <p:cNvPr id="6" name="Google Shape;233;p16">
            <a:extLst>
              <a:ext uri="{FF2B5EF4-FFF2-40B4-BE49-F238E27FC236}">
                <a16:creationId xmlns:a16="http://schemas.microsoft.com/office/drawing/2014/main" id="{E4841EF5-DCAA-1944-AF0C-2A7A29C53143}"/>
              </a:ext>
            </a:extLst>
          </p:cNvPr>
          <p:cNvPicPr preferRelativeResize="0"/>
          <p:nvPr/>
        </p:nvPicPr>
        <p:blipFill rotWithShape="1">
          <a:blip r:embed="rId2" cstate="screen">
            <a:alphaModFix/>
            <a:extLst>
              <a:ext uri="{28A0092B-C50C-407E-A947-70E740481C1C}">
                <a14:useLocalDpi xmlns:a14="http://schemas.microsoft.com/office/drawing/2010/main"/>
              </a:ext>
            </a:extLst>
          </a:blip>
          <a:srcRect b="25477"/>
          <a:stretch/>
        </p:blipFill>
        <p:spPr>
          <a:xfrm>
            <a:off x="1406687" y="1146876"/>
            <a:ext cx="5947259" cy="3301138"/>
          </a:xfrm>
          <a:prstGeom prst="rect">
            <a:avLst/>
          </a:prstGeom>
          <a:ln>
            <a:noFill/>
          </a:ln>
          <a:effectLst>
            <a:outerShdw blurRad="50800" dist="12700" dir="5400000" algn="tl" rotWithShape="0">
              <a:srgbClr val="333333">
                <a:alpha val="50000"/>
              </a:srgbClr>
            </a:outerShdw>
          </a:effectLst>
        </p:spPr>
      </p:pic>
      <p:sp>
        <p:nvSpPr>
          <p:cNvPr id="8" name="Rectángulo 7">
            <a:extLst>
              <a:ext uri="{FF2B5EF4-FFF2-40B4-BE49-F238E27FC236}">
                <a16:creationId xmlns:a16="http://schemas.microsoft.com/office/drawing/2014/main" id="{48076A72-8B70-1D4C-8B0E-FE226BDE51E0}"/>
              </a:ext>
            </a:extLst>
          </p:cNvPr>
          <p:cNvSpPr/>
          <p:nvPr/>
        </p:nvSpPr>
        <p:spPr>
          <a:xfrm>
            <a:off x="1356101" y="2185260"/>
            <a:ext cx="1387098" cy="379707"/>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760622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CE98ECEE-766E-C64A-B6FC-FC7F70D51333}"/>
              </a:ext>
            </a:extLst>
          </p:cNvPr>
          <p:cNvSpPr>
            <a:spLocks noGrp="1"/>
          </p:cNvSpPr>
          <p:nvPr>
            <p:ph type="body" sz="quarter" idx="21"/>
          </p:nvPr>
        </p:nvSpPr>
        <p:spPr>
          <a:xfrm>
            <a:off x="1854" y="239492"/>
            <a:ext cx="1779654" cy="369332"/>
          </a:xfrm>
        </p:spPr>
        <p:txBody>
          <a:bodyPr/>
          <a:lstStyle/>
          <a:p>
            <a:r>
              <a:rPr lang="es-ES" dirty="0" err="1"/>
              <a:t>After</a:t>
            </a:r>
            <a:r>
              <a:rPr lang="es-ES" dirty="0"/>
              <a:t> </a:t>
            </a:r>
            <a:r>
              <a:rPr lang="es-ES" dirty="0" err="1"/>
              <a:t>enroling</a:t>
            </a:r>
            <a:r>
              <a:rPr lang="es-ES" dirty="0"/>
              <a:t>:</a:t>
            </a:r>
            <a:endParaRPr lang="es-ES" b="1" dirty="0"/>
          </a:p>
        </p:txBody>
      </p:sp>
      <p:sp>
        <p:nvSpPr>
          <p:cNvPr id="11" name="Marcador de contenido 2">
            <a:extLst>
              <a:ext uri="{FF2B5EF4-FFF2-40B4-BE49-F238E27FC236}">
                <a16:creationId xmlns:a16="http://schemas.microsoft.com/office/drawing/2014/main" id="{35179CEA-D357-5B41-B2DB-594040861EE0}"/>
              </a:ext>
            </a:extLst>
          </p:cNvPr>
          <p:cNvSpPr txBox="1">
            <a:spLocks/>
          </p:cNvSpPr>
          <p:nvPr/>
        </p:nvSpPr>
        <p:spPr>
          <a:xfrm>
            <a:off x="2292605" y="2270903"/>
            <a:ext cx="2916534" cy="1089427"/>
          </a:xfrm>
          <a:prstGeom prst="rect">
            <a:avLst/>
          </a:prstGeom>
        </p:spPr>
        <p:txBody>
          <a:bodyPr/>
          <a:lstStyle>
            <a:lvl1pPr marL="228600" indent="-228600" algn="l" defTabSz="914400" rtl="0" eaLnBrk="1" latinLnBrk="0" hangingPunct="1">
              <a:lnSpc>
                <a:spcPct val="90000"/>
              </a:lnSpc>
              <a:spcBef>
                <a:spcPts val="1000"/>
              </a:spcBef>
              <a:buClr>
                <a:srgbClr val="0065BD"/>
              </a:buClr>
              <a:buFont typeface="Courier New" panose="02070309020205020404" pitchFamily="49" charset="0"/>
              <a:buChar char="o"/>
              <a:defRPr sz="2400" kern="1200">
                <a:solidFill>
                  <a:schemeClr val="tx1"/>
                </a:solidFill>
                <a:latin typeface="Arial"/>
                <a:ea typeface="Verdana" panose="020B0604030504040204" pitchFamily="34" charset="0"/>
                <a:cs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buFont typeface="Courier New" panose="02070309020205020404" pitchFamily="49" charset="0"/>
              <a:buNone/>
            </a:pPr>
            <a:r>
              <a:rPr lang="es-ES" sz="1800" b="1" dirty="0">
                <a:solidFill>
                  <a:srgbClr val="0065BD"/>
                </a:solidFill>
              </a:rPr>
              <a:t>Log in </a:t>
            </a:r>
            <a:r>
              <a:rPr lang="es-ES" sz="1800" dirty="0">
                <a:solidFill>
                  <a:srgbClr val="0065BD"/>
                </a:solidFill>
              </a:rPr>
              <a:t>to </a:t>
            </a:r>
            <a:r>
              <a:rPr lang="es-ES" sz="1800" dirty="0" err="1">
                <a:solidFill>
                  <a:srgbClr val="0065BD"/>
                </a:solidFill>
              </a:rPr>
              <a:t>it</a:t>
            </a:r>
            <a:r>
              <a:rPr lang="es-ES" sz="1800" dirty="0">
                <a:solidFill>
                  <a:srgbClr val="0065BD"/>
                </a:solidFill>
              </a:rPr>
              <a:t> </a:t>
            </a:r>
            <a:r>
              <a:rPr lang="es-ES" sz="1800" dirty="0" err="1">
                <a:solidFill>
                  <a:srgbClr val="0065BD"/>
                </a:solidFill>
              </a:rPr>
              <a:t>with</a:t>
            </a:r>
            <a:r>
              <a:rPr lang="es-ES" sz="1800" dirty="0">
                <a:solidFill>
                  <a:srgbClr val="0065BD"/>
                </a:solidFill>
              </a:rPr>
              <a:t> </a:t>
            </a:r>
          </a:p>
          <a:p>
            <a:pPr marL="0" indent="0">
              <a:lnSpc>
                <a:spcPct val="100000"/>
              </a:lnSpc>
              <a:spcBef>
                <a:spcPts val="300"/>
              </a:spcBef>
              <a:buFont typeface="Courier New" panose="02070309020205020404" pitchFamily="49" charset="0"/>
              <a:buNone/>
            </a:pPr>
            <a:r>
              <a:rPr lang="es-ES" sz="1800" dirty="0" err="1">
                <a:solidFill>
                  <a:srgbClr val="0065BD"/>
                </a:solidFill>
              </a:rPr>
              <a:t>your</a:t>
            </a:r>
            <a:r>
              <a:rPr lang="es-ES" sz="1800" dirty="0">
                <a:solidFill>
                  <a:srgbClr val="0065BD"/>
                </a:solidFill>
              </a:rPr>
              <a:t> </a:t>
            </a:r>
            <a:r>
              <a:rPr lang="es-ES" sz="1800" b="1" dirty="0" err="1">
                <a:solidFill>
                  <a:srgbClr val="0065BD"/>
                </a:solidFill>
              </a:rPr>
              <a:t>credentials</a:t>
            </a:r>
            <a:r>
              <a:rPr lang="es-ES" sz="1800" b="1" dirty="0">
                <a:solidFill>
                  <a:srgbClr val="0065BD"/>
                </a:solidFill>
              </a:rPr>
              <a:t> </a:t>
            </a:r>
          </a:p>
          <a:p>
            <a:pPr marL="0" indent="0">
              <a:lnSpc>
                <a:spcPct val="100000"/>
              </a:lnSpc>
              <a:spcBef>
                <a:spcPts val="300"/>
              </a:spcBef>
              <a:buFont typeface="Courier New" panose="02070309020205020404" pitchFamily="49" charset="0"/>
              <a:buNone/>
            </a:pPr>
            <a:r>
              <a:rPr lang="es-ES" sz="1800" dirty="0">
                <a:solidFill>
                  <a:srgbClr val="0065BD"/>
                </a:solidFill>
              </a:rPr>
              <a:t>and </a:t>
            </a:r>
            <a:r>
              <a:rPr lang="es-ES" sz="1800" dirty="0" err="1">
                <a:solidFill>
                  <a:srgbClr val="0065BD"/>
                </a:solidFill>
              </a:rPr>
              <a:t>accept</a:t>
            </a:r>
            <a:r>
              <a:rPr lang="es-ES" sz="1800" dirty="0">
                <a:solidFill>
                  <a:srgbClr val="0065BD"/>
                </a:solidFill>
              </a:rPr>
              <a:t> </a:t>
            </a:r>
            <a:r>
              <a:rPr lang="es-ES" sz="1800" dirty="0" err="1">
                <a:solidFill>
                  <a:srgbClr val="0065BD"/>
                </a:solidFill>
              </a:rPr>
              <a:t>the</a:t>
            </a:r>
            <a:r>
              <a:rPr lang="es-ES" sz="1800" dirty="0">
                <a:solidFill>
                  <a:srgbClr val="0065BD"/>
                </a:solidFill>
              </a:rPr>
              <a:t> </a:t>
            </a:r>
          </a:p>
          <a:p>
            <a:pPr marL="0" indent="0">
              <a:lnSpc>
                <a:spcPct val="100000"/>
              </a:lnSpc>
              <a:spcBef>
                <a:spcPts val="300"/>
              </a:spcBef>
              <a:buFont typeface="Courier New" panose="02070309020205020404" pitchFamily="49" charset="0"/>
              <a:buNone/>
            </a:pPr>
            <a:r>
              <a:rPr lang="es-ES" sz="1800" b="1" dirty="0" err="1">
                <a:solidFill>
                  <a:srgbClr val="0065BD"/>
                </a:solidFill>
              </a:rPr>
              <a:t>privacy</a:t>
            </a:r>
            <a:r>
              <a:rPr lang="es-ES" sz="1800" b="1" dirty="0">
                <a:solidFill>
                  <a:srgbClr val="0065BD"/>
                </a:solidFill>
              </a:rPr>
              <a:t> </a:t>
            </a:r>
            <a:r>
              <a:rPr lang="es-ES" sz="1800" b="1" dirty="0" err="1">
                <a:solidFill>
                  <a:srgbClr val="0065BD"/>
                </a:solidFill>
              </a:rPr>
              <a:t>policy</a:t>
            </a:r>
            <a:r>
              <a:rPr lang="es-ES" sz="1800" b="1" dirty="0">
                <a:solidFill>
                  <a:srgbClr val="0065BD"/>
                </a:solidFill>
              </a:rPr>
              <a:t> </a:t>
            </a:r>
          </a:p>
          <a:p>
            <a:pPr marL="0" indent="0">
              <a:lnSpc>
                <a:spcPct val="100000"/>
              </a:lnSpc>
              <a:spcBef>
                <a:spcPts val="300"/>
              </a:spcBef>
              <a:buFont typeface="Courier New" panose="02070309020205020404" pitchFamily="49" charset="0"/>
              <a:buNone/>
            </a:pPr>
            <a:r>
              <a:rPr lang="es-ES" sz="1800" dirty="0" err="1">
                <a:solidFill>
                  <a:srgbClr val="0065BD"/>
                </a:solidFill>
              </a:rPr>
              <a:t>for</a:t>
            </a:r>
            <a:r>
              <a:rPr lang="es-ES" sz="1800" dirty="0">
                <a:solidFill>
                  <a:srgbClr val="0065BD"/>
                </a:solidFill>
              </a:rPr>
              <a:t> </a:t>
            </a:r>
            <a:r>
              <a:rPr lang="es-ES" sz="1800" dirty="0" err="1">
                <a:solidFill>
                  <a:srgbClr val="0065BD"/>
                </a:solidFill>
              </a:rPr>
              <a:t>the</a:t>
            </a:r>
            <a:r>
              <a:rPr lang="es-ES" sz="1800" dirty="0">
                <a:solidFill>
                  <a:srgbClr val="0065BD"/>
                </a:solidFill>
              </a:rPr>
              <a:t> app.</a:t>
            </a:r>
          </a:p>
        </p:txBody>
      </p:sp>
      <p:sp>
        <p:nvSpPr>
          <p:cNvPr id="14" name="Marcador de contenido 2">
            <a:extLst>
              <a:ext uri="{FF2B5EF4-FFF2-40B4-BE49-F238E27FC236}">
                <a16:creationId xmlns:a16="http://schemas.microsoft.com/office/drawing/2014/main" id="{B824E35B-52EE-FD45-8DF7-8B36D2B27295}"/>
              </a:ext>
            </a:extLst>
          </p:cNvPr>
          <p:cNvSpPr txBox="1">
            <a:spLocks/>
          </p:cNvSpPr>
          <p:nvPr/>
        </p:nvSpPr>
        <p:spPr>
          <a:xfrm>
            <a:off x="6092170" y="2270902"/>
            <a:ext cx="2780020" cy="1089427"/>
          </a:xfrm>
          <a:prstGeom prst="rect">
            <a:avLst/>
          </a:prstGeom>
        </p:spPr>
        <p:txBody>
          <a:bodyPr/>
          <a:lstStyle>
            <a:lvl1pPr marL="228600" indent="-228600" algn="l" defTabSz="914400" rtl="0" eaLnBrk="1" latinLnBrk="0" hangingPunct="1">
              <a:lnSpc>
                <a:spcPct val="90000"/>
              </a:lnSpc>
              <a:spcBef>
                <a:spcPts val="1000"/>
              </a:spcBef>
              <a:buClr>
                <a:srgbClr val="0065BD"/>
              </a:buClr>
              <a:buFont typeface="Courier New" panose="02070309020205020404" pitchFamily="49" charset="0"/>
              <a:buChar char="o"/>
              <a:defRPr sz="2400" kern="1200">
                <a:solidFill>
                  <a:schemeClr val="tx1"/>
                </a:solidFill>
                <a:latin typeface="Arial"/>
                <a:ea typeface="Verdana" panose="020B0604030504040204" pitchFamily="34" charset="0"/>
                <a:cs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buFont typeface="Courier New" panose="02070309020205020404" pitchFamily="49" charset="0"/>
              <a:buNone/>
            </a:pPr>
            <a:r>
              <a:rPr lang="es-ES" sz="1800" dirty="0" err="1">
                <a:solidFill>
                  <a:srgbClr val="0065BD"/>
                </a:solidFill>
              </a:rPr>
              <a:t>Upload</a:t>
            </a:r>
            <a:r>
              <a:rPr lang="es-ES" sz="1800" dirty="0">
                <a:solidFill>
                  <a:srgbClr val="0065BD"/>
                </a:solidFill>
              </a:rPr>
              <a:t> a </a:t>
            </a:r>
            <a:r>
              <a:rPr lang="es-ES" sz="1800" b="1" dirty="0" err="1">
                <a:solidFill>
                  <a:srgbClr val="0065BD"/>
                </a:solidFill>
              </a:rPr>
              <a:t>profile</a:t>
            </a:r>
            <a:r>
              <a:rPr lang="es-ES" sz="1800" b="1" dirty="0">
                <a:solidFill>
                  <a:srgbClr val="0065BD"/>
                </a:solidFill>
              </a:rPr>
              <a:t> </a:t>
            </a:r>
          </a:p>
          <a:p>
            <a:pPr marL="0" indent="0">
              <a:lnSpc>
                <a:spcPct val="100000"/>
              </a:lnSpc>
              <a:spcBef>
                <a:spcPts val="300"/>
              </a:spcBef>
              <a:buFont typeface="Courier New" panose="02070309020205020404" pitchFamily="49" charset="0"/>
              <a:buNone/>
            </a:pPr>
            <a:r>
              <a:rPr lang="es-ES" sz="1800" b="1" dirty="0" err="1">
                <a:solidFill>
                  <a:srgbClr val="0065BD"/>
                </a:solidFill>
              </a:rPr>
              <a:t>picture</a:t>
            </a:r>
            <a:r>
              <a:rPr lang="es-ES" sz="1800" b="1" dirty="0">
                <a:solidFill>
                  <a:srgbClr val="0065BD"/>
                </a:solidFill>
              </a:rPr>
              <a:t> </a:t>
            </a:r>
            <a:r>
              <a:rPr lang="es-ES" sz="1800" dirty="0">
                <a:solidFill>
                  <a:srgbClr val="0065BD"/>
                </a:solidFill>
              </a:rPr>
              <a:t>and </a:t>
            </a:r>
            <a:r>
              <a:rPr lang="es-ES" sz="1800" dirty="0" err="1">
                <a:solidFill>
                  <a:srgbClr val="0065BD"/>
                </a:solidFill>
              </a:rPr>
              <a:t>fill</a:t>
            </a:r>
            <a:r>
              <a:rPr lang="es-ES" sz="1800" dirty="0">
                <a:solidFill>
                  <a:srgbClr val="0065BD"/>
                </a:solidFill>
              </a:rPr>
              <a:t> in </a:t>
            </a:r>
          </a:p>
          <a:p>
            <a:pPr marL="0" indent="0">
              <a:lnSpc>
                <a:spcPct val="100000"/>
              </a:lnSpc>
              <a:spcBef>
                <a:spcPts val="300"/>
              </a:spcBef>
              <a:buFont typeface="Courier New" panose="02070309020205020404" pitchFamily="49" charset="0"/>
              <a:buNone/>
            </a:pPr>
            <a:r>
              <a:rPr lang="es-ES" sz="1800" dirty="0" err="1">
                <a:solidFill>
                  <a:srgbClr val="0065BD"/>
                </a:solidFill>
              </a:rPr>
              <a:t>your</a:t>
            </a:r>
            <a:r>
              <a:rPr lang="es-ES" sz="1800" dirty="0">
                <a:solidFill>
                  <a:srgbClr val="0065BD"/>
                </a:solidFill>
              </a:rPr>
              <a:t> </a:t>
            </a:r>
            <a:r>
              <a:rPr lang="es-ES" sz="1800" b="1" dirty="0">
                <a:solidFill>
                  <a:srgbClr val="0065BD"/>
                </a:solidFill>
              </a:rPr>
              <a:t>personal </a:t>
            </a:r>
          </a:p>
          <a:p>
            <a:pPr marL="0" indent="0">
              <a:lnSpc>
                <a:spcPct val="100000"/>
              </a:lnSpc>
              <a:spcBef>
                <a:spcPts val="300"/>
              </a:spcBef>
              <a:buFont typeface="Courier New" panose="02070309020205020404" pitchFamily="49" charset="0"/>
              <a:buNone/>
            </a:pPr>
            <a:r>
              <a:rPr lang="es-ES" sz="1800" b="1" dirty="0" err="1">
                <a:solidFill>
                  <a:srgbClr val="0065BD"/>
                </a:solidFill>
              </a:rPr>
              <a:t>details</a:t>
            </a:r>
            <a:r>
              <a:rPr lang="es-ES" sz="1800" dirty="0">
                <a:solidFill>
                  <a:srgbClr val="0065BD"/>
                </a:solidFill>
              </a:rPr>
              <a:t>.</a:t>
            </a:r>
          </a:p>
        </p:txBody>
      </p:sp>
      <p:sp>
        <p:nvSpPr>
          <p:cNvPr id="16" name="Rectángulo 15">
            <a:extLst>
              <a:ext uri="{FF2B5EF4-FFF2-40B4-BE49-F238E27FC236}">
                <a16:creationId xmlns:a16="http://schemas.microsoft.com/office/drawing/2014/main" id="{A84B0ABC-D0B7-2246-8451-0E008FB79248}"/>
              </a:ext>
            </a:extLst>
          </p:cNvPr>
          <p:cNvSpPr/>
          <p:nvPr/>
        </p:nvSpPr>
        <p:spPr>
          <a:xfrm>
            <a:off x="5713515" y="1220989"/>
            <a:ext cx="1574253" cy="374904"/>
          </a:xfrm>
          <a:prstGeom prst="rect">
            <a:avLst/>
          </a:prstGeom>
          <a:solidFill>
            <a:schemeClr val="accent4">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Marcador de contenido 2">
            <a:extLst>
              <a:ext uri="{FF2B5EF4-FFF2-40B4-BE49-F238E27FC236}">
                <a16:creationId xmlns:a16="http://schemas.microsoft.com/office/drawing/2014/main" id="{D6F590BE-6ED3-DF4F-BAC5-9872F11B07D3}"/>
              </a:ext>
            </a:extLst>
          </p:cNvPr>
          <p:cNvSpPr>
            <a:spLocks noGrp="1"/>
          </p:cNvSpPr>
          <p:nvPr>
            <p:ph sz="quarter" idx="22"/>
          </p:nvPr>
        </p:nvSpPr>
        <p:spPr>
          <a:xfrm>
            <a:off x="690139" y="1181431"/>
            <a:ext cx="7803396" cy="518861"/>
          </a:xfrm>
        </p:spPr>
        <p:txBody>
          <a:bodyPr/>
          <a:lstStyle/>
          <a:p>
            <a:pPr marL="0" indent="0">
              <a:buNone/>
            </a:pPr>
            <a:r>
              <a:rPr lang="es-ES" sz="2000" dirty="0" err="1">
                <a:solidFill>
                  <a:srgbClr val="0065BD"/>
                </a:solidFill>
              </a:rPr>
              <a:t>Download</a:t>
            </a:r>
            <a:r>
              <a:rPr lang="es-ES" sz="2000" dirty="0">
                <a:solidFill>
                  <a:srgbClr val="0065BD"/>
                </a:solidFill>
              </a:rPr>
              <a:t> </a:t>
            </a:r>
            <a:r>
              <a:rPr lang="es-ES" sz="2000" dirty="0" err="1">
                <a:solidFill>
                  <a:srgbClr val="0065BD"/>
                </a:solidFill>
              </a:rPr>
              <a:t>the</a:t>
            </a:r>
            <a:r>
              <a:rPr lang="es-ES" sz="2000" dirty="0">
                <a:solidFill>
                  <a:srgbClr val="0065BD"/>
                </a:solidFill>
              </a:rPr>
              <a:t> </a:t>
            </a:r>
            <a:r>
              <a:rPr lang="es-ES" sz="2000" b="1" dirty="0">
                <a:solidFill>
                  <a:srgbClr val="0065BD"/>
                </a:solidFill>
              </a:rPr>
              <a:t>UIB App </a:t>
            </a:r>
            <a:r>
              <a:rPr lang="es-ES" sz="2000" dirty="0">
                <a:solidFill>
                  <a:srgbClr val="0065BD"/>
                </a:solidFill>
              </a:rPr>
              <a:t>in </a:t>
            </a:r>
            <a:r>
              <a:rPr lang="es-ES" sz="2000" dirty="0" err="1">
                <a:solidFill>
                  <a:srgbClr val="0065BD"/>
                </a:solidFill>
              </a:rPr>
              <a:t>order</a:t>
            </a:r>
            <a:r>
              <a:rPr lang="es-ES" sz="2000" dirty="0">
                <a:solidFill>
                  <a:srgbClr val="0065BD"/>
                </a:solidFill>
              </a:rPr>
              <a:t> to </a:t>
            </a:r>
            <a:r>
              <a:rPr lang="es-ES" sz="2000" b="1" dirty="0" err="1">
                <a:solidFill>
                  <a:srgbClr val="0065BD"/>
                </a:solidFill>
              </a:rPr>
              <a:t>get</a:t>
            </a:r>
            <a:r>
              <a:rPr lang="es-ES" sz="2000" b="1" dirty="0">
                <a:solidFill>
                  <a:srgbClr val="0065BD"/>
                </a:solidFill>
              </a:rPr>
              <a:t> </a:t>
            </a:r>
            <a:r>
              <a:rPr lang="es-ES" sz="2000" b="1" dirty="0" err="1">
                <a:solidFill>
                  <a:srgbClr val="0065BD"/>
                </a:solidFill>
              </a:rPr>
              <a:t>your</a:t>
            </a:r>
            <a:r>
              <a:rPr lang="es-ES" sz="2000" b="1" dirty="0">
                <a:solidFill>
                  <a:srgbClr val="0065BD"/>
                </a:solidFill>
              </a:rPr>
              <a:t> </a:t>
            </a:r>
            <a:r>
              <a:rPr lang="es-ES" sz="2000" b="1" dirty="0" err="1">
                <a:solidFill>
                  <a:srgbClr val="0065BD"/>
                </a:solidFill>
              </a:rPr>
              <a:t>student</a:t>
            </a:r>
            <a:r>
              <a:rPr lang="es-ES" sz="2000" b="1" dirty="0">
                <a:solidFill>
                  <a:srgbClr val="0065BD"/>
                </a:solidFill>
              </a:rPr>
              <a:t> </a:t>
            </a:r>
            <a:r>
              <a:rPr lang="es-ES" sz="2000" b="1" dirty="0" err="1">
                <a:solidFill>
                  <a:srgbClr val="0065BD"/>
                </a:solidFill>
              </a:rPr>
              <a:t>card</a:t>
            </a:r>
            <a:r>
              <a:rPr lang="es-ES" sz="2000" dirty="0">
                <a:solidFill>
                  <a:srgbClr val="0065BD"/>
                </a:solidFill>
              </a:rPr>
              <a:t>:</a:t>
            </a:r>
          </a:p>
        </p:txBody>
      </p:sp>
      <p:sp>
        <p:nvSpPr>
          <p:cNvPr id="17" name="Elipse 16">
            <a:extLst>
              <a:ext uri="{FF2B5EF4-FFF2-40B4-BE49-F238E27FC236}">
                <a16:creationId xmlns:a16="http://schemas.microsoft.com/office/drawing/2014/main" id="{D8072F15-CE6F-4744-9866-391662756AC7}"/>
              </a:ext>
            </a:extLst>
          </p:cNvPr>
          <p:cNvSpPr/>
          <p:nvPr/>
        </p:nvSpPr>
        <p:spPr>
          <a:xfrm>
            <a:off x="944156" y="2126782"/>
            <a:ext cx="1170651" cy="1170651"/>
          </a:xfrm>
          <a:prstGeom prst="ellipse">
            <a:avLst/>
          </a:prstGeom>
          <a:solidFill>
            <a:srgbClr val="006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0065BD"/>
              </a:solidFill>
            </a:endParaRPr>
          </a:p>
        </p:txBody>
      </p:sp>
      <p:sp>
        <p:nvSpPr>
          <p:cNvPr id="10" name="CuadroTexto 9">
            <a:extLst>
              <a:ext uri="{FF2B5EF4-FFF2-40B4-BE49-F238E27FC236}">
                <a16:creationId xmlns:a16="http://schemas.microsoft.com/office/drawing/2014/main" id="{D8438042-765A-9D4F-943A-1735A6BDF38E}"/>
              </a:ext>
            </a:extLst>
          </p:cNvPr>
          <p:cNvSpPr txBox="1"/>
          <p:nvPr/>
        </p:nvSpPr>
        <p:spPr>
          <a:xfrm>
            <a:off x="1172232" y="1938780"/>
            <a:ext cx="1120373" cy="1531188"/>
          </a:xfrm>
          <a:prstGeom prst="rect">
            <a:avLst/>
          </a:prstGeom>
          <a:noFill/>
        </p:spPr>
        <p:txBody>
          <a:bodyPr wrap="square" rtlCol="0">
            <a:spAutoFit/>
          </a:bodyPr>
          <a:lstStyle/>
          <a:p>
            <a:r>
              <a:rPr lang="es-ES" sz="8000" dirty="0">
                <a:solidFill>
                  <a:schemeClr val="bg1"/>
                </a:solidFill>
                <a:latin typeface="Arial" panose="020B0604020202020204" pitchFamily="34" charset="0"/>
                <a:cs typeface="Arial" panose="020B0604020202020204" pitchFamily="34" charset="0"/>
              </a:rPr>
              <a:t>a</a:t>
            </a:r>
          </a:p>
          <a:p>
            <a:endParaRPr lang="es-ES" dirty="0"/>
          </a:p>
        </p:txBody>
      </p:sp>
      <p:sp>
        <p:nvSpPr>
          <p:cNvPr id="19" name="Elipse 18">
            <a:extLst>
              <a:ext uri="{FF2B5EF4-FFF2-40B4-BE49-F238E27FC236}">
                <a16:creationId xmlns:a16="http://schemas.microsoft.com/office/drawing/2014/main" id="{AE1EE19D-8AA7-1E4C-AC79-E94CFC381CA3}"/>
              </a:ext>
            </a:extLst>
          </p:cNvPr>
          <p:cNvSpPr/>
          <p:nvPr/>
        </p:nvSpPr>
        <p:spPr>
          <a:xfrm>
            <a:off x="4728195" y="2080041"/>
            <a:ext cx="1170651" cy="1170651"/>
          </a:xfrm>
          <a:prstGeom prst="ellipse">
            <a:avLst/>
          </a:prstGeom>
          <a:solidFill>
            <a:srgbClr val="006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0065BD"/>
              </a:solidFill>
            </a:endParaRPr>
          </a:p>
        </p:txBody>
      </p:sp>
      <p:sp>
        <p:nvSpPr>
          <p:cNvPr id="13" name="CuadroTexto 12">
            <a:extLst>
              <a:ext uri="{FF2B5EF4-FFF2-40B4-BE49-F238E27FC236}">
                <a16:creationId xmlns:a16="http://schemas.microsoft.com/office/drawing/2014/main" id="{34C9B2E4-376B-FF44-8294-C50892C0C821}"/>
              </a:ext>
            </a:extLst>
          </p:cNvPr>
          <p:cNvSpPr txBox="1"/>
          <p:nvPr/>
        </p:nvSpPr>
        <p:spPr>
          <a:xfrm>
            <a:off x="4971797" y="1970922"/>
            <a:ext cx="1120373" cy="1531188"/>
          </a:xfrm>
          <a:prstGeom prst="rect">
            <a:avLst/>
          </a:prstGeom>
          <a:noFill/>
        </p:spPr>
        <p:txBody>
          <a:bodyPr wrap="square" rtlCol="0">
            <a:spAutoFit/>
          </a:bodyPr>
          <a:lstStyle/>
          <a:p>
            <a:r>
              <a:rPr lang="es-ES" sz="8000" dirty="0">
                <a:solidFill>
                  <a:schemeClr val="bg1"/>
                </a:solidFill>
                <a:latin typeface="Arial" panose="020B0604020202020204" pitchFamily="34" charset="0"/>
                <a:cs typeface="Arial" panose="020B0604020202020204" pitchFamily="34" charset="0"/>
              </a:rPr>
              <a:t>b</a:t>
            </a:r>
          </a:p>
          <a:p>
            <a:endParaRPr lang="es-ES" dirty="0"/>
          </a:p>
        </p:txBody>
      </p:sp>
      <p:sp>
        <p:nvSpPr>
          <p:cNvPr id="20" name="Rectángulo 19">
            <a:extLst>
              <a:ext uri="{FF2B5EF4-FFF2-40B4-BE49-F238E27FC236}">
                <a16:creationId xmlns:a16="http://schemas.microsoft.com/office/drawing/2014/main" id="{1895DA61-9278-B04C-9E69-993D85EC863F}"/>
              </a:ext>
            </a:extLst>
          </p:cNvPr>
          <p:cNvSpPr/>
          <p:nvPr/>
        </p:nvSpPr>
        <p:spPr>
          <a:xfrm>
            <a:off x="172387" y="4631961"/>
            <a:ext cx="1026826" cy="3297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1822469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lipse 10">
            <a:extLst>
              <a:ext uri="{FF2B5EF4-FFF2-40B4-BE49-F238E27FC236}">
                <a16:creationId xmlns:a16="http://schemas.microsoft.com/office/drawing/2014/main" id="{B9156258-4321-564D-8D8B-6A07A6BDEA71}"/>
              </a:ext>
            </a:extLst>
          </p:cNvPr>
          <p:cNvSpPr/>
          <p:nvPr/>
        </p:nvSpPr>
        <p:spPr>
          <a:xfrm>
            <a:off x="1295726" y="631466"/>
            <a:ext cx="3703019" cy="3703019"/>
          </a:xfrm>
          <a:prstGeom prst="ellipse">
            <a:avLst/>
          </a:prstGeom>
          <a:solidFill>
            <a:srgbClr val="006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0065BD"/>
              </a:solidFill>
            </a:endParaRPr>
          </a:p>
        </p:txBody>
      </p:sp>
      <p:pic>
        <p:nvPicPr>
          <p:cNvPr id="7" name="Imagen 6">
            <a:extLst>
              <a:ext uri="{FF2B5EF4-FFF2-40B4-BE49-F238E27FC236}">
                <a16:creationId xmlns:a16="http://schemas.microsoft.com/office/drawing/2014/main" id="{2D16AC94-F263-0A43-966E-908FEDA75152}"/>
              </a:ext>
            </a:extLst>
          </p:cNvPr>
          <p:cNvPicPr>
            <a:picLocks noChangeAspect="1"/>
          </p:cNvPicPr>
          <p:nvPr/>
        </p:nvPicPr>
        <p:blipFill>
          <a:blip r:embed="rId2"/>
          <a:stretch>
            <a:fillRect/>
          </a:stretch>
        </p:blipFill>
        <p:spPr>
          <a:xfrm>
            <a:off x="5332916" y="671356"/>
            <a:ext cx="2250240" cy="3623237"/>
          </a:xfrm>
          <a:prstGeom prst="rect">
            <a:avLst/>
          </a:prstGeom>
        </p:spPr>
      </p:pic>
      <p:sp>
        <p:nvSpPr>
          <p:cNvPr id="8" name="Marcador de contenido 2">
            <a:extLst>
              <a:ext uri="{FF2B5EF4-FFF2-40B4-BE49-F238E27FC236}">
                <a16:creationId xmlns:a16="http://schemas.microsoft.com/office/drawing/2014/main" id="{96D602FC-FAA4-654F-9F06-E748191287B4}"/>
              </a:ext>
            </a:extLst>
          </p:cNvPr>
          <p:cNvSpPr txBox="1">
            <a:spLocks/>
          </p:cNvSpPr>
          <p:nvPr/>
        </p:nvSpPr>
        <p:spPr>
          <a:xfrm>
            <a:off x="2237741" y="1639967"/>
            <a:ext cx="2916534" cy="1089427"/>
          </a:xfrm>
          <a:prstGeom prst="rect">
            <a:avLst/>
          </a:prstGeom>
        </p:spPr>
        <p:txBody>
          <a:bodyPr/>
          <a:lstStyle>
            <a:lvl1pPr marL="228600" indent="-228600" algn="l" defTabSz="914400" rtl="0" eaLnBrk="1" latinLnBrk="0" hangingPunct="1">
              <a:lnSpc>
                <a:spcPct val="90000"/>
              </a:lnSpc>
              <a:spcBef>
                <a:spcPts val="1000"/>
              </a:spcBef>
              <a:buClr>
                <a:srgbClr val="0065BD"/>
              </a:buClr>
              <a:buFont typeface="Courier New" panose="02070309020205020404" pitchFamily="49" charset="0"/>
              <a:buChar char="o"/>
              <a:defRPr sz="2400" kern="1200">
                <a:solidFill>
                  <a:schemeClr val="tx1"/>
                </a:solidFill>
                <a:latin typeface="Arial"/>
                <a:ea typeface="Verdana" panose="020B0604030504040204" pitchFamily="34" charset="0"/>
                <a:cs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buFont typeface="Courier New" panose="02070309020205020404" pitchFamily="49" charset="0"/>
              <a:buNone/>
            </a:pPr>
            <a:endParaRPr lang="es-ES" sz="1800" dirty="0">
              <a:solidFill>
                <a:srgbClr val="0065BD"/>
              </a:solidFill>
            </a:endParaRPr>
          </a:p>
        </p:txBody>
      </p:sp>
      <p:sp>
        <p:nvSpPr>
          <p:cNvPr id="9" name="CuadroTexto 8">
            <a:extLst>
              <a:ext uri="{FF2B5EF4-FFF2-40B4-BE49-F238E27FC236}">
                <a16:creationId xmlns:a16="http://schemas.microsoft.com/office/drawing/2014/main" id="{16B575AD-04D2-094F-A00F-626E50A69D8F}"/>
              </a:ext>
            </a:extLst>
          </p:cNvPr>
          <p:cNvSpPr txBox="1"/>
          <p:nvPr/>
        </p:nvSpPr>
        <p:spPr>
          <a:xfrm>
            <a:off x="2059100" y="1172110"/>
            <a:ext cx="5329251" cy="2669962"/>
          </a:xfrm>
          <a:prstGeom prst="rect">
            <a:avLst/>
          </a:prstGeom>
          <a:noFill/>
        </p:spPr>
        <p:txBody>
          <a:bodyPr wrap="square" rtlCol="0">
            <a:spAutoFit/>
          </a:bodyPr>
          <a:lstStyle/>
          <a:p>
            <a:r>
              <a:rPr lang="es-ES" sz="2000" dirty="0">
                <a:solidFill>
                  <a:schemeClr val="bg1"/>
                </a:solidFill>
                <a:latin typeface="Arial" panose="020B0604020202020204" pitchFamily="34" charset="0"/>
                <a:cs typeface="Arial" panose="020B0604020202020204" pitchFamily="34" charset="0"/>
              </a:rPr>
              <a:t>Once </a:t>
            </a:r>
            <a:r>
              <a:rPr lang="es-ES" sz="2000" dirty="0" err="1">
                <a:solidFill>
                  <a:schemeClr val="bg1"/>
                </a:solidFill>
                <a:latin typeface="Arial" panose="020B0604020202020204" pitchFamily="34" charset="0"/>
                <a:cs typeface="Arial" panose="020B0604020202020204" pitchFamily="34" charset="0"/>
              </a:rPr>
              <a:t>your</a:t>
            </a:r>
            <a:r>
              <a:rPr lang="es-ES" sz="2000" dirty="0">
                <a:solidFill>
                  <a:schemeClr val="bg1"/>
                </a:solidFill>
                <a:latin typeface="Arial" panose="020B0604020202020204" pitchFamily="34" charset="0"/>
                <a:cs typeface="Arial" panose="020B0604020202020204" pitchFamily="34" charset="0"/>
              </a:rPr>
              <a:t> </a:t>
            </a:r>
          </a:p>
          <a:p>
            <a:r>
              <a:rPr lang="es-ES" sz="2800" b="1" dirty="0" err="1">
                <a:solidFill>
                  <a:schemeClr val="bg1"/>
                </a:solidFill>
                <a:latin typeface="Arial" panose="020B0604020202020204" pitchFamily="34" charset="0"/>
                <a:cs typeface="Arial" panose="020B0604020202020204" pitchFamily="34" charset="0"/>
              </a:rPr>
              <a:t>student</a:t>
            </a:r>
            <a:r>
              <a:rPr lang="es-ES" sz="2800" b="1" dirty="0">
                <a:solidFill>
                  <a:schemeClr val="bg1"/>
                </a:solidFill>
                <a:latin typeface="Arial" panose="020B0604020202020204" pitchFamily="34" charset="0"/>
                <a:cs typeface="Arial" panose="020B0604020202020204" pitchFamily="34" charset="0"/>
              </a:rPr>
              <a:t> </a:t>
            </a:r>
            <a:r>
              <a:rPr lang="es-ES" sz="2800" b="1" dirty="0" err="1">
                <a:solidFill>
                  <a:schemeClr val="bg1"/>
                </a:solidFill>
                <a:latin typeface="Arial" panose="020B0604020202020204" pitchFamily="34" charset="0"/>
                <a:cs typeface="Arial" panose="020B0604020202020204" pitchFamily="34" charset="0"/>
              </a:rPr>
              <a:t>card</a:t>
            </a:r>
            <a:r>
              <a:rPr lang="es-ES" sz="2800" b="1" dirty="0">
                <a:solidFill>
                  <a:schemeClr val="bg1"/>
                </a:solidFill>
                <a:latin typeface="Arial" panose="020B0604020202020204" pitchFamily="34" charset="0"/>
                <a:cs typeface="Arial" panose="020B0604020202020204" pitchFamily="34" charset="0"/>
              </a:rPr>
              <a:t> </a:t>
            </a:r>
          </a:p>
          <a:p>
            <a:r>
              <a:rPr lang="es-ES" sz="1800" dirty="0" err="1">
                <a:solidFill>
                  <a:schemeClr val="bg1"/>
                </a:solidFill>
                <a:latin typeface="Arial" panose="020B0604020202020204" pitchFamily="34" charset="0"/>
                <a:cs typeface="Arial" panose="020B0604020202020204" pitchFamily="34" charset="0"/>
              </a:rPr>
              <a:t>is</a:t>
            </a:r>
            <a:r>
              <a:rPr lang="es-ES" sz="2000" b="1" dirty="0">
                <a:solidFill>
                  <a:schemeClr val="bg1"/>
                </a:solidFill>
                <a:latin typeface="Arial" panose="020B0604020202020204" pitchFamily="34" charset="0"/>
                <a:cs typeface="Arial" panose="020B0604020202020204" pitchFamily="34" charset="0"/>
              </a:rPr>
              <a:t> </a:t>
            </a:r>
            <a:r>
              <a:rPr lang="es-ES" sz="1800" dirty="0" err="1">
                <a:solidFill>
                  <a:schemeClr val="bg1"/>
                </a:solidFill>
                <a:latin typeface="Arial" panose="020B0604020202020204" pitchFamily="34" charset="0"/>
                <a:cs typeface="Arial" panose="020B0604020202020204" pitchFamily="34" charset="0"/>
              </a:rPr>
              <a:t>activated</a:t>
            </a:r>
            <a:r>
              <a:rPr lang="es-ES" sz="2000" dirty="0">
                <a:solidFill>
                  <a:schemeClr val="bg1"/>
                </a:solidFill>
                <a:latin typeface="Arial" panose="020B0604020202020204" pitchFamily="34" charset="0"/>
                <a:cs typeface="Arial" panose="020B0604020202020204" pitchFamily="34" charset="0"/>
              </a:rPr>
              <a:t>, </a:t>
            </a:r>
            <a:r>
              <a:rPr lang="es-ES" sz="2000" dirty="0" err="1">
                <a:solidFill>
                  <a:schemeClr val="bg1"/>
                </a:solidFill>
                <a:latin typeface="Arial" panose="020B0604020202020204" pitchFamily="34" charset="0"/>
                <a:cs typeface="Arial" panose="020B0604020202020204" pitchFamily="34" charset="0"/>
              </a:rPr>
              <a:t>you</a:t>
            </a:r>
            <a:r>
              <a:rPr lang="es-ES" sz="2000" dirty="0">
                <a:solidFill>
                  <a:schemeClr val="bg1"/>
                </a:solidFill>
                <a:latin typeface="Arial" panose="020B0604020202020204" pitchFamily="34" charset="0"/>
                <a:cs typeface="Arial" panose="020B0604020202020204" pitchFamily="34" charset="0"/>
              </a:rPr>
              <a:t> </a:t>
            </a:r>
            <a:r>
              <a:rPr lang="es-ES" sz="2000" dirty="0" err="1">
                <a:solidFill>
                  <a:schemeClr val="bg1"/>
                </a:solidFill>
                <a:latin typeface="Arial" panose="020B0604020202020204" pitchFamily="34" charset="0"/>
                <a:cs typeface="Arial" panose="020B0604020202020204" pitchFamily="34" charset="0"/>
              </a:rPr>
              <a:t>will</a:t>
            </a:r>
            <a:r>
              <a:rPr lang="es-ES" sz="2000" dirty="0">
                <a:solidFill>
                  <a:schemeClr val="bg1"/>
                </a:solidFill>
                <a:latin typeface="Arial" panose="020B0604020202020204" pitchFamily="34" charset="0"/>
                <a:cs typeface="Arial" panose="020B0604020202020204" pitchFamily="34" charset="0"/>
              </a:rPr>
              <a:t> </a:t>
            </a:r>
          </a:p>
          <a:p>
            <a:r>
              <a:rPr lang="es-ES" sz="2000" dirty="0">
                <a:solidFill>
                  <a:schemeClr val="bg1"/>
                </a:solidFill>
                <a:latin typeface="Arial" panose="020B0604020202020204" pitchFamily="34" charset="0"/>
                <a:cs typeface="Arial" panose="020B0604020202020204" pitchFamily="34" charset="0"/>
              </a:rPr>
              <a:t>be </a:t>
            </a:r>
            <a:r>
              <a:rPr lang="es-ES" sz="2000" dirty="0" err="1">
                <a:solidFill>
                  <a:schemeClr val="bg1"/>
                </a:solidFill>
                <a:latin typeface="Arial" panose="020B0604020202020204" pitchFamily="34" charset="0"/>
                <a:cs typeface="Arial" panose="020B0604020202020204" pitchFamily="34" charset="0"/>
              </a:rPr>
              <a:t>able</a:t>
            </a:r>
            <a:r>
              <a:rPr lang="es-ES" sz="2000" dirty="0">
                <a:solidFill>
                  <a:schemeClr val="bg1"/>
                </a:solidFill>
                <a:latin typeface="Arial" panose="020B0604020202020204" pitchFamily="34" charset="0"/>
                <a:cs typeface="Arial" panose="020B0604020202020204" pitchFamily="34" charset="0"/>
              </a:rPr>
              <a:t> to </a:t>
            </a:r>
            <a:r>
              <a:rPr lang="es-ES" sz="2000" dirty="0" err="1">
                <a:solidFill>
                  <a:schemeClr val="bg1"/>
                </a:solidFill>
                <a:latin typeface="Arial" panose="020B0604020202020204" pitchFamily="34" charset="0"/>
                <a:cs typeface="Arial" panose="020B0604020202020204" pitchFamily="34" charset="0"/>
              </a:rPr>
              <a:t>start</a:t>
            </a:r>
            <a:r>
              <a:rPr lang="es-ES" sz="2000" dirty="0">
                <a:solidFill>
                  <a:schemeClr val="bg1"/>
                </a:solidFill>
                <a:latin typeface="Arial" panose="020B0604020202020204" pitchFamily="34" charset="0"/>
                <a:cs typeface="Arial" panose="020B0604020202020204" pitchFamily="34" charset="0"/>
              </a:rPr>
              <a:t> </a:t>
            </a:r>
          </a:p>
          <a:p>
            <a:r>
              <a:rPr lang="es-ES" sz="1800" dirty="0" err="1">
                <a:solidFill>
                  <a:schemeClr val="bg1"/>
                </a:solidFill>
                <a:latin typeface="Arial" panose="020B0604020202020204" pitchFamily="34" charset="0"/>
                <a:cs typeface="Arial" panose="020B0604020202020204" pitchFamily="34" charset="0"/>
              </a:rPr>
              <a:t>enjoying</a:t>
            </a:r>
            <a:r>
              <a:rPr lang="es-ES" sz="2000" dirty="0">
                <a:solidFill>
                  <a:schemeClr val="bg1"/>
                </a:solidFill>
                <a:latin typeface="Arial" panose="020B0604020202020204" pitchFamily="34" charset="0"/>
                <a:cs typeface="Arial" panose="020B0604020202020204" pitchFamily="34" charset="0"/>
              </a:rPr>
              <a:t> </a:t>
            </a:r>
            <a:r>
              <a:rPr lang="es-ES" sz="2000" dirty="0" err="1">
                <a:solidFill>
                  <a:schemeClr val="bg1"/>
                </a:solidFill>
                <a:latin typeface="Arial" panose="020B0604020202020204" pitchFamily="34" charset="0"/>
                <a:cs typeface="Arial" panose="020B0604020202020204" pitchFamily="34" charset="0"/>
              </a:rPr>
              <a:t>all</a:t>
            </a:r>
            <a:r>
              <a:rPr lang="es-ES" sz="2000" dirty="0">
                <a:solidFill>
                  <a:schemeClr val="bg1"/>
                </a:solidFill>
                <a:latin typeface="Arial" panose="020B0604020202020204" pitchFamily="34" charset="0"/>
                <a:cs typeface="Arial" panose="020B0604020202020204" pitchFamily="34" charset="0"/>
              </a:rPr>
              <a:t> </a:t>
            </a:r>
            <a:r>
              <a:rPr lang="es-ES" sz="2000" dirty="0" err="1">
                <a:solidFill>
                  <a:schemeClr val="bg1"/>
                </a:solidFill>
                <a:latin typeface="Arial" panose="020B0604020202020204" pitchFamily="34" charset="0"/>
                <a:cs typeface="Arial" panose="020B0604020202020204" pitchFamily="34" charset="0"/>
              </a:rPr>
              <a:t>the</a:t>
            </a:r>
            <a:r>
              <a:rPr lang="es-ES" sz="2000" dirty="0">
                <a:solidFill>
                  <a:schemeClr val="bg1"/>
                </a:solidFill>
                <a:latin typeface="Arial" panose="020B0604020202020204" pitchFamily="34" charset="0"/>
                <a:cs typeface="Arial" panose="020B0604020202020204" pitchFamily="34" charset="0"/>
              </a:rPr>
              <a:t> </a:t>
            </a:r>
          </a:p>
          <a:p>
            <a:r>
              <a:rPr lang="es-ES" sz="2800" dirty="0" err="1">
                <a:solidFill>
                  <a:schemeClr val="bg1"/>
                </a:solidFill>
                <a:latin typeface="Arial" panose="020B0604020202020204" pitchFamily="34" charset="0"/>
                <a:cs typeface="Arial" panose="020B0604020202020204" pitchFamily="34" charset="0"/>
              </a:rPr>
              <a:t>advantages</a:t>
            </a:r>
            <a:r>
              <a:rPr lang="es-ES" sz="2000" dirty="0">
                <a:solidFill>
                  <a:schemeClr val="bg1"/>
                </a:solidFill>
                <a:latin typeface="Arial" panose="020B0604020202020204" pitchFamily="34" charset="0"/>
                <a:cs typeface="Arial" panose="020B0604020202020204" pitchFamily="34" charset="0"/>
              </a:rPr>
              <a:t> </a:t>
            </a:r>
          </a:p>
          <a:p>
            <a:r>
              <a:rPr lang="es-ES" sz="1800" dirty="0" err="1">
                <a:solidFill>
                  <a:schemeClr val="bg1"/>
                </a:solidFill>
                <a:latin typeface="Arial" panose="020B0604020202020204" pitchFamily="34" charset="0"/>
                <a:cs typeface="Arial" panose="020B0604020202020204" pitchFamily="34" charset="0"/>
              </a:rPr>
              <a:t>that</a:t>
            </a:r>
            <a:r>
              <a:rPr lang="es-ES" sz="1800" dirty="0">
                <a:solidFill>
                  <a:schemeClr val="bg1"/>
                </a:solidFill>
                <a:latin typeface="Arial" panose="020B0604020202020204" pitchFamily="34" charset="0"/>
                <a:cs typeface="Arial" panose="020B0604020202020204" pitchFamily="34" charset="0"/>
              </a:rPr>
              <a:t> come </a:t>
            </a:r>
            <a:r>
              <a:rPr lang="es-ES" sz="1800" dirty="0" err="1">
                <a:solidFill>
                  <a:schemeClr val="bg1"/>
                </a:solidFill>
                <a:latin typeface="Arial" panose="020B0604020202020204" pitchFamily="34" charset="0"/>
                <a:cs typeface="Arial" panose="020B0604020202020204" pitchFamily="34" charset="0"/>
              </a:rPr>
              <a:t>with</a:t>
            </a:r>
            <a:r>
              <a:rPr lang="es-ES" sz="1800" dirty="0">
                <a:solidFill>
                  <a:schemeClr val="bg1"/>
                </a:solidFill>
                <a:latin typeface="Arial" panose="020B0604020202020204" pitchFamily="34" charset="0"/>
                <a:cs typeface="Arial" panose="020B0604020202020204" pitchFamily="34" charset="0"/>
              </a:rPr>
              <a:t> </a:t>
            </a:r>
            <a:r>
              <a:rPr lang="es-ES" sz="1800" dirty="0" err="1">
                <a:solidFill>
                  <a:schemeClr val="bg1"/>
                </a:solidFill>
                <a:latin typeface="Arial" panose="020B0604020202020204" pitchFamily="34" charset="0"/>
                <a:cs typeface="Arial" panose="020B0604020202020204" pitchFamily="34" charset="0"/>
              </a:rPr>
              <a:t>it!</a:t>
            </a:r>
            <a:endParaRPr lang="es-ES" sz="1800" dirty="0">
              <a:solidFill>
                <a:schemeClr val="bg1"/>
              </a:solidFill>
              <a:latin typeface="Arial" panose="020B0604020202020204" pitchFamily="34" charset="0"/>
              <a:cs typeface="Arial" panose="020B0604020202020204" pitchFamily="34" charset="0"/>
            </a:endParaRPr>
          </a:p>
          <a:p>
            <a:endParaRPr lang="es-ES" dirty="0"/>
          </a:p>
        </p:txBody>
      </p:sp>
      <p:sp>
        <p:nvSpPr>
          <p:cNvPr id="13" name="Rectángulo 12">
            <a:extLst>
              <a:ext uri="{FF2B5EF4-FFF2-40B4-BE49-F238E27FC236}">
                <a16:creationId xmlns:a16="http://schemas.microsoft.com/office/drawing/2014/main" id="{A3B85DB2-EAFA-CB4B-999A-A5BE84413007}"/>
              </a:ext>
            </a:extLst>
          </p:cNvPr>
          <p:cNvSpPr/>
          <p:nvPr/>
        </p:nvSpPr>
        <p:spPr>
          <a:xfrm>
            <a:off x="172387" y="4631961"/>
            <a:ext cx="1026826" cy="3297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671864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úmero">
            <a:extLst>
              <a:ext uri="{FF2B5EF4-FFF2-40B4-BE49-F238E27FC236}">
                <a16:creationId xmlns:a16="http://schemas.microsoft.com/office/drawing/2014/main" id="{E59E5F5C-3198-314A-A47A-C24E1BBC2E44}"/>
              </a:ext>
            </a:extLst>
          </p:cNvPr>
          <p:cNvSpPr>
            <a:spLocks noGrp="1"/>
          </p:cNvSpPr>
          <p:nvPr>
            <p:ph type="body" sz="quarter" idx="14"/>
          </p:nvPr>
        </p:nvSpPr>
        <p:spPr>
          <a:xfrm>
            <a:off x="1974667" y="1775406"/>
            <a:ext cx="1253869" cy="2169825"/>
          </a:xfrm>
        </p:spPr>
        <p:txBody>
          <a:bodyPr/>
          <a:lstStyle/>
          <a:p>
            <a:r>
              <a:rPr lang="es-ES" dirty="0"/>
              <a:t>4</a:t>
            </a:r>
            <a:endParaRPr lang="es-ES" dirty="0">
              <a:latin typeface="Arial"/>
              <a:cs typeface="Arial"/>
            </a:endParaRPr>
          </a:p>
        </p:txBody>
      </p:sp>
      <p:sp>
        <p:nvSpPr>
          <p:cNvPr id="3" name="text separador">
            <a:extLst>
              <a:ext uri="{FF2B5EF4-FFF2-40B4-BE49-F238E27FC236}">
                <a16:creationId xmlns:a16="http://schemas.microsoft.com/office/drawing/2014/main" id="{59FC1986-7FBC-2447-B82E-B1A5AE338B01}"/>
              </a:ext>
            </a:extLst>
          </p:cNvPr>
          <p:cNvSpPr>
            <a:spLocks noGrp="1"/>
          </p:cNvSpPr>
          <p:nvPr>
            <p:ph type="body" sz="quarter" idx="15"/>
          </p:nvPr>
        </p:nvSpPr>
        <p:spPr>
          <a:xfrm>
            <a:off x="3713871" y="1643464"/>
            <a:ext cx="4647465" cy="2489983"/>
          </a:xfrm>
        </p:spPr>
        <p:txBody>
          <a:bodyPr/>
          <a:lstStyle/>
          <a:p>
            <a:r>
              <a:rPr lang="es-ES" b="1" dirty="0" err="1"/>
              <a:t>What</a:t>
            </a:r>
            <a:r>
              <a:rPr lang="es-ES" b="1" dirty="0"/>
              <a:t> can I do in </a:t>
            </a:r>
            <a:r>
              <a:rPr lang="es-ES" sz="5400" b="1" dirty="0" err="1"/>
              <a:t>UIBdigital</a:t>
            </a:r>
            <a:r>
              <a:rPr lang="es-ES" sz="5400" b="1" dirty="0">
                <a:latin typeface="Arial"/>
                <a:cs typeface="Arial"/>
              </a:rPr>
              <a:t>?</a:t>
            </a:r>
          </a:p>
        </p:txBody>
      </p:sp>
    </p:spTree>
    <p:extLst>
      <p:ext uri="{BB962C8B-B14F-4D97-AF65-F5344CB8AC3E}">
        <p14:creationId xmlns:p14="http://schemas.microsoft.com/office/powerpoint/2010/main" val="1839140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E9180A44-AF56-684F-A125-DE0D56AFDD1E}"/>
              </a:ext>
            </a:extLst>
          </p:cNvPr>
          <p:cNvSpPr>
            <a:spLocks noGrp="1"/>
          </p:cNvSpPr>
          <p:nvPr>
            <p:ph type="body" sz="quarter" idx="21"/>
          </p:nvPr>
        </p:nvSpPr>
        <p:spPr>
          <a:xfrm>
            <a:off x="1854" y="239492"/>
            <a:ext cx="5312673" cy="369332"/>
          </a:xfrm>
        </p:spPr>
        <p:txBody>
          <a:bodyPr/>
          <a:lstStyle/>
          <a:p>
            <a:r>
              <a:rPr lang="es-ES" dirty="0"/>
              <a:t>Access </a:t>
            </a:r>
            <a:r>
              <a:rPr lang="es-ES" dirty="0" err="1"/>
              <a:t>UIBdigital</a:t>
            </a:r>
            <a:r>
              <a:rPr lang="es-ES" dirty="0"/>
              <a:t> </a:t>
            </a:r>
            <a:r>
              <a:rPr lang="es-ES" dirty="0" err="1"/>
              <a:t>through</a:t>
            </a:r>
            <a:r>
              <a:rPr lang="es-ES" dirty="0"/>
              <a:t> </a:t>
            </a:r>
            <a:r>
              <a:rPr lang="es-ES" dirty="0" err="1"/>
              <a:t>the</a:t>
            </a:r>
            <a:r>
              <a:rPr lang="es-ES" dirty="0"/>
              <a:t> </a:t>
            </a:r>
            <a:r>
              <a:rPr lang="es-ES" dirty="0" err="1"/>
              <a:t>Student</a:t>
            </a:r>
            <a:r>
              <a:rPr lang="es-ES" dirty="0"/>
              <a:t> Portal:</a:t>
            </a:r>
          </a:p>
        </p:txBody>
      </p:sp>
      <p:sp>
        <p:nvSpPr>
          <p:cNvPr id="5" name="Rectángulo 4">
            <a:extLst>
              <a:ext uri="{FF2B5EF4-FFF2-40B4-BE49-F238E27FC236}">
                <a16:creationId xmlns:a16="http://schemas.microsoft.com/office/drawing/2014/main" id="{F20BBA52-21D1-DA45-AA8B-9F1A2F693269}"/>
              </a:ext>
            </a:extLst>
          </p:cNvPr>
          <p:cNvSpPr/>
          <p:nvPr/>
        </p:nvSpPr>
        <p:spPr>
          <a:xfrm>
            <a:off x="172387" y="4631961"/>
            <a:ext cx="1026826" cy="3297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pic>
        <p:nvPicPr>
          <p:cNvPr id="3" name="Imagen 2">
            <a:extLst>
              <a:ext uri="{FF2B5EF4-FFF2-40B4-BE49-F238E27FC236}">
                <a16:creationId xmlns:a16="http://schemas.microsoft.com/office/drawing/2014/main" id="{9AE36288-3310-AA16-B022-A8AE84243D3A}"/>
              </a:ext>
            </a:extLst>
          </p:cNvPr>
          <p:cNvPicPr>
            <a:picLocks noChangeAspect="1"/>
          </p:cNvPicPr>
          <p:nvPr/>
        </p:nvPicPr>
        <p:blipFill>
          <a:blip r:embed="rId2"/>
          <a:stretch>
            <a:fillRect/>
          </a:stretch>
        </p:blipFill>
        <p:spPr>
          <a:xfrm>
            <a:off x="1021418" y="915966"/>
            <a:ext cx="6743458" cy="4028986"/>
          </a:xfrm>
          <a:prstGeom prst="rect">
            <a:avLst/>
          </a:prstGeom>
          <a:effectLst>
            <a:outerShdw blurRad="50800" dist="12700" dir="5400000" algn="ctr" rotWithShape="0">
              <a:srgbClr val="000000">
                <a:alpha val="50000"/>
              </a:srgbClr>
            </a:outerShdw>
          </a:effectLst>
        </p:spPr>
      </p:pic>
      <p:sp>
        <p:nvSpPr>
          <p:cNvPr id="9" name="Google Shape;189;p12">
            <a:extLst>
              <a:ext uri="{FF2B5EF4-FFF2-40B4-BE49-F238E27FC236}">
                <a16:creationId xmlns:a16="http://schemas.microsoft.com/office/drawing/2014/main" id="{76504F5E-512E-A542-AE44-04F3B819B16B}"/>
              </a:ext>
            </a:extLst>
          </p:cNvPr>
          <p:cNvSpPr/>
          <p:nvPr/>
        </p:nvSpPr>
        <p:spPr>
          <a:xfrm rot="7746359">
            <a:off x="6049621" y="3010878"/>
            <a:ext cx="1517804" cy="668331"/>
          </a:xfrm>
          <a:prstGeom prst="rightArrow">
            <a:avLst>
              <a:gd name="adj1" fmla="val 50000"/>
              <a:gd name="adj2" fmla="val 50000"/>
            </a:avLst>
          </a:prstGeom>
          <a:solidFill>
            <a:srgbClr val="C72E0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 name="Rectángulo 9">
            <a:extLst>
              <a:ext uri="{FF2B5EF4-FFF2-40B4-BE49-F238E27FC236}">
                <a16:creationId xmlns:a16="http://schemas.microsoft.com/office/drawing/2014/main" id="{9ABCE1FF-3780-7442-9F92-EF00BF110730}"/>
              </a:ext>
            </a:extLst>
          </p:cNvPr>
          <p:cNvSpPr/>
          <p:nvPr/>
        </p:nvSpPr>
        <p:spPr>
          <a:xfrm>
            <a:off x="5973361" y="4020474"/>
            <a:ext cx="527126" cy="611487"/>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3448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Google Shape;94;p2">
            <a:extLst>
              <a:ext uri="{FF2B5EF4-FFF2-40B4-BE49-F238E27FC236}">
                <a16:creationId xmlns:a16="http://schemas.microsoft.com/office/drawing/2014/main" id="{51EDDCB0-3211-7743-AC82-616911BEA702}"/>
              </a:ext>
            </a:extLst>
          </p:cNvPr>
          <p:cNvSpPr/>
          <p:nvPr/>
        </p:nvSpPr>
        <p:spPr>
          <a:xfrm>
            <a:off x="5142574" y="1437111"/>
            <a:ext cx="3531198" cy="283150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rgbClr val="0065BD"/>
                </a:solidFill>
                <a:latin typeface="Arial"/>
                <a:ea typeface="Arial"/>
                <a:cs typeface="Arial"/>
                <a:sym typeface="Arial"/>
              </a:rPr>
              <a:t>What steps do I need to take </a:t>
            </a:r>
            <a:r>
              <a:rPr lang="en-US" sz="5400" b="1" dirty="0">
                <a:solidFill>
                  <a:srgbClr val="0065BD"/>
                </a:solidFill>
                <a:latin typeface="Arial Black"/>
                <a:ea typeface="Arial"/>
                <a:cs typeface="Arial Black"/>
                <a:sym typeface="Arial Black"/>
              </a:rPr>
              <a:t>now</a:t>
            </a:r>
            <a:r>
              <a:rPr lang="en-US" sz="3200" b="1" dirty="0">
                <a:solidFill>
                  <a:srgbClr val="0065BD"/>
                </a:solidFill>
                <a:latin typeface="Arial"/>
                <a:ea typeface="Arial"/>
                <a:cs typeface="Arial"/>
                <a:sym typeface="Arial"/>
              </a:rPr>
              <a:t>?</a:t>
            </a:r>
            <a:endParaRPr sz="3200" b="1" dirty="0">
              <a:solidFill>
                <a:srgbClr val="0065BD"/>
              </a:solidFill>
              <a:latin typeface="Arial"/>
              <a:ea typeface="Arial"/>
              <a:cs typeface="Arial"/>
              <a:sym typeface="Arial"/>
            </a:endParaRPr>
          </a:p>
          <a:p>
            <a:pPr marL="0" marR="0" lvl="0" indent="0" algn="l" rtl="0">
              <a:spcBef>
                <a:spcPts val="0"/>
              </a:spcBef>
              <a:spcAft>
                <a:spcPts val="0"/>
              </a:spcAft>
              <a:buNone/>
            </a:pPr>
            <a:r>
              <a:rPr lang="en-US" sz="6000" b="1" dirty="0">
                <a:solidFill>
                  <a:srgbClr val="7B0000"/>
                </a:solidFill>
                <a:latin typeface="Arial"/>
                <a:ea typeface="Arial"/>
                <a:cs typeface="Arial"/>
                <a:sym typeface="Arial"/>
              </a:rPr>
              <a:t> </a:t>
            </a:r>
            <a:endParaRPr dirty="0"/>
          </a:p>
        </p:txBody>
      </p:sp>
      <p:sp>
        <p:nvSpPr>
          <p:cNvPr id="6" name="Rectángulo 5">
            <a:extLst>
              <a:ext uri="{FF2B5EF4-FFF2-40B4-BE49-F238E27FC236}">
                <a16:creationId xmlns:a16="http://schemas.microsoft.com/office/drawing/2014/main" id="{48EAE71F-B714-D04F-99D2-145FA3F28FA3}"/>
              </a:ext>
            </a:extLst>
          </p:cNvPr>
          <p:cNvSpPr/>
          <p:nvPr/>
        </p:nvSpPr>
        <p:spPr>
          <a:xfrm>
            <a:off x="7991856" y="201168"/>
            <a:ext cx="822960" cy="374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7" name="Marcador de posición de imagen 26">
            <a:extLst>
              <a:ext uri="{FF2B5EF4-FFF2-40B4-BE49-F238E27FC236}">
                <a16:creationId xmlns:a16="http://schemas.microsoft.com/office/drawing/2014/main" id="{F6D6C132-F8E6-6041-84C4-B0EAA28C36C2}"/>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0" y="0"/>
            <a:ext cx="4895557" cy="5143500"/>
          </a:xfrm>
        </p:spPr>
      </p:pic>
    </p:spTree>
    <p:extLst>
      <p:ext uri="{BB962C8B-B14F-4D97-AF65-F5344CB8AC3E}">
        <p14:creationId xmlns:p14="http://schemas.microsoft.com/office/powerpoint/2010/main" val="5240954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E9180A44-AF56-684F-A125-DE0D56AFDD1E}"/>
              </a:ext>
            </a:extLst>
          </p:cNvPr>
          <p:cNvSpPr>
            <a:spLocks noGrp="1"/>
          </p:cNvSpPr>
          <p:nvPr>
            <p:ph type="body" sz="quarter" idx="21"/>
          </p:nvPr>
        </p:nvSpPr>
        <p:spPr>
          <a:xfrm>
            <a:off x="1854" y="239492"/>
            <a:ext cx="6038833" cy="369332"/>
          </a:xfrm>
        </p:spPr>
        <p:txBody>
          <a:bodyPr/>
          <a:lstStyle/>
          <a:p>
            <a:r>
              <a:rPr lang="es-ES" dirty="0" err="1"/>
              <a:t>If</a:t>
            </a:r>
            <a:r>
              <a:rPr lang="es-ES" dirty="0"/>
              <a:t> </a:t>
            </a:r>
            <a:r>
              <a:rPr lang="es-ES" dirty="0" err="1"/>
              <a:t>you</a:t>
            </a:r>
            <a:r>
              <a:rPr lang="es-ES" dirty="0"/>
              <a:t> </a:t>
            </a:r>
            <a:r>
              <a:rPr lang="es-ES" dirty="0" err="1"/>
              <a:t>like</a:t>
            </a:r>
            <a:r>
              <a:rPr lang="es-ES" dirty="0"/>
              <a:t>, </a:t>
            </a:r>
            <a:r>
              <a:rPr lang="es-ES" dirty="0" err="1"/>
              <a:t>you</a:t>
            </a:r>
            <a:r>
              <a:rPr lang="es-ES" dirty="0"/>
              <a:t> can </a:t>
            </a:r>
            <a:r>
              <a:rPr lang="es-ES" dirty="0" err="1"/>
              <a:t>change</a:t>
            </a:r>
            <a:r>
              <a:rPr lang="es-ES" dirty="0"/>
              <a:t> </a:t>
            </a:r>
            <a:r>
              <a:rPr lang="es-ES" dirty="0" err="1"/>
              <a:t>the</a:t>
            </a:r>
            <a:r>
              <a:rPr lang="es-ES" dirty="0"/>
              <a:t> </a:t>
            </a:r>
            <a:r>
              <a:rPr lang="es-ES" dirty="0" err="1"/>
              <a:t>language</a:t>
            </a:r>
            <a:r>
              <a:rPr lang="es-ES" dirty="0"/>
              <a:t> </a:t>
            </a:r>
            <a:r>
              <a:rPr lang="es-ES" dirty="0" err="1"/>
              <a:t>to</a:t>
            </a:r>
            <a:r>
              <a:rPr lang="es-ES" dirty="0"/>
              <a:t> English:</a:t>
            </a:r>
          </a:p>
        </p:txBody>
      </p:sp>
      <p:sp>
        <p:nvSpPr>
          <p:cNvPr id="5" name="Rectángulo 4">
            <a:extLst>
              <a:ext uri="{FF2B5EF4-FFF2-40B4-BE49-F238E27FC236}">
                <a16:creationId xmlns:a16="http://schemas.microsoft.com/office/drawing/2014/main" id="{F20BBA52-21D1-DA45-AA8B-9F1A2F693269}"/>
              </a:ext>
            </a:extLst>
          </p:cNvPr>
          <p:cNvSpPr/>
          <p:nvPr/>
        </p:nvSpPr>
        <p:spPr>
          <a:xfrm>
            <a:off x="172387" y="4631961"/>
            <a:ext cx="1026826" cy="3297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pic>
        <p:nvPicPr>
          <p:cNvPr id="6" name="Google Shape;260;p19">
            <a:extLst>
              <a:ext uri="{FF2B5EF4-FFF2-40B4-BE49-F238E27FC236}">
                <a16:creationId xmlns:a16="http://schemas.microsoft.com/office/drawing/2014/main" id="{4E70B9E6-2136-9749-B1AE-1C8938C34B34}"/>
              </a:ext>
            </a:extLst>
          </p:cNvPr>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723747" y="870425"/>
            <a:ext cx="5450316" cy="3991927"/>
          </a:xfrm>
          <a:prstGeom prst="rect">
            <a:avLst/>
          </a:prstGeom>
          <a:noFill/>
          <a:ln>
            <a:noFill/>
          </a:ln>
          <a:effectLst>
            <a:outerShdw blurRad="57150" dist="19050" dir="5400000" algn="bl" rotWithShape="0">
              <a:srgbClr val="000000">
                <a:alpha val="50000"/>
              </a:srgbClr>
            </a:outerShdw>
          </a:effectLst>
        </p:spPr>
      </p:pic>
      <p:sp>
        <p:nvSpPr>
          <p:cNvPr id="3" name="Rectángulo 2">
            <a:extLst>
              <a:ext uri="{FF2B5EF4-FFF2-40B4-BE49-F238E27FC236}">
                <a16:creationId xmlns:a16="http://schemas.microsoft.com/office/drawing/2014/main" id="{9ABCE1FF-3780-7442-9F92-EF00BF110730}"/>
              </a:ext>
            </a:extLst>
          </p:cNvPr>
          <p:cNvSpPr/>
          <p:nvPr/>
        </p:nvSpPr>
        <p:spPr>
          <a:xfrm>
            <a:off x="2773017" y="2324745"/>
            <a:ext cx="1093305" cy="309125"/>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607450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E9180A44-AF56-684F-A125-DE0D56AFDD1E}"/>
              </a:ext>
            </a:extLst>
          </p:cNvPr>
          <p:cNvSpPr>
            <a:spLocks noGrp="1"/>
          </p:cNvSpPr>
          <p:nvPr>
            <p:ph type="body" sz="quarter" idx="21"/>
          </p:nvPr>
        </p:nvSpPr>
        <p:spPr>
          <a:xfrm>
            <a:off x="1854" y="239492"/>
            <a:ext cx="6704079" cy="369332"/>
          </a:xfrm>
        </p:spPr>
        <p:txBody>
          <a:bodyPr/>
          <a:lstStyle/>
          <a:p>
            <a:r>
              <a:rPr lang="es-ES" dirty="0" err="1"/>
              <a:t>Activate</a:t>
            </a:r>
            <a:r>
              <a:rPr lang="es-ES" dirty="0"/>
              <a:t> </a:t>
            </a:r>
            <a:r>
              <a:rPr lang="es-ES" dirty="0" err="1"/>
              <a:t>the</a:t>
            </a:r>
            <a:r>
              <a:rPr lang="es-ES" dirty="0"/>
              <a:t> </a:t>
            </a:r>
            <a:r>
              <a:rPr lang="es-ES" dirty="0" err="1"/>
              <a:t>Wi</a:t>
            </a:r>
            <a:r>
              <a:rPr lang="es-ES" dirty="0"/>
              <a:t>-Fi </a:t>
            </a:r>
            <a:r>
              <a:rPr lang="es-ES" dirty="0" err="1"/>
              <a:t>service</a:t>
            </a:r>
            <a:r>
              <a:rPr lang="es-ES" dirty="0"/>
              <a:t>, </a:t>
            </a:r>
            <a:r>
              <a:rPr lang="es-ES" dirty="0" err="1"/>
              <a:t>or</a:t>
            </a:r>
            <a:r>
              <a:rPr lang="es-ES" dirty="0"/>
              <a:t> </a:t>
            </a:r>
            <a:r>
              <a:rPr lang="es-ES" dirty="0" err="1"/>
              <a:t>stay</a:t>
            </a:r>
            <a:r>
              <a:rPr lang="es-ES" dirty="0"/>
              <a:t> </a:t>
            </a:r>
            <a:r>
              <a:rPr lang="es-ES" dirty="0" err="1"/>
              <a:t>connected</a:t>
            </a:r>
            <a:r>
              <a:rPr lang="es-ES" dirty="0"/>
              <a:t> </a:t>
            </a:r>
            <a:r>
              <a:rPr lang="es-ES" dirty="0" err="1"/>
              <a:t>to</a:t>
            </a:r>
            <a:r>
              <a:rPr lang="es-ES" dirty="0"/>
              <a:t> </a:t>
            </a:r>
            <a:r>
              <a:rPr lang="es-ES" dirty="0" err="1"/>
              <a:t>Eduroam</a:t>
            </a:r>
            <a:r>
              <a:rPr lang="es-ES" dirty="0"/>
              <a:t>:</a:t>
            </a:r>
          </a:p>
        </p:txBody>
      </p:sp>
      <p:sp>
        <p:nvSpPr>
          <p:cNvPr id="5" name="Rectángulo 4">
            <a:extLst>
              <a:ext uri="{FF2B5EF4-FFF2-40B4-BE49-F238E27FC236}">
                <a16:creationId xmlns:a16="http://schemas.microsoft.com/office/drawing/2014/main" id="{F20BBA52-21D1-DA45-AA8B-9F1A2F693269}"/>
              </a:ext>
            </a:extLst>
          </p:cNvPr>
          <p:cNvSpPr/>
          <p:nvPr/>
        </p:nvSpPr>
        <p:spPr>
          <a:xfrm>
            <a:off x="172387" y="4631961"/>
            <a:ext cx="1026826" cy="3297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pic>
        <p:nvPicPr>
          <p:cNvPr id="7" name="Google Shape;298;p24">
            <a:extLst>
              <a:ext uri="{FF2B5EF4-FFF2-40B4-BE49-F238E27FC236}">
                <a16:creationId xmlns:a16="http://schemas.microsoft.com/office/drawing/2014/main" id="{06F80574-3AF8-5340-A442-1D699BC55656}"/>
              </a:ext>
            </a:extLst>
          </p:cNvPr>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920847" y="948291"/>
            <a:ext cx="6993624" cy="3848561"/>
          </a:xfrm>
          <a:prstGeom prst="rect">
            <a:avLst/>
          </a:prstGeom>
          <a:noFill/>
          <a:ln>
            <a:noFill/>
          </a:ln>
          <a:effectLst>
            <a:outerShdw blurRad="57150" dist="19050" dir="5400000" algn="bl" rotWithShape="0">
              <a:srgbClr val="000000">
                <a:alpha val="50000"/>
              </a:srgbClr>
            </a:outerShdw>
          </a:effectLst>
        </p:spPr>
      </p:pic>
      <p:sp>
        <p:nvSpPr>
          <p:cNvPr id="3" name="Rectángulo 2">
            <a:extLst>
              <a:ext uri="{FF2B5EF4-FFF2-40B4-BE49-F238E27FC236}">
                <a16:creationId xmlns:a16="http://schemas.microsoft.com/office/drawing/2014/main" id="{9ABCE1FF-3780-7442-9F92-EF00BF110730}"/>
              </a:ext>
            </a:extLst>
          </p:cNvPr>
          <p:cNvSpPr/>
          <p:nvPr/>
        </p:nvSpPr>
        <p:spPr>
          <a:xfrm>
            <a:off x="2276060" y="1908312"/>
            <a:ext cx="795132" cy="248479"/>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5411162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2F0C44D6-2345-065C-FB7D-D002D821D3C3}"/>
              </a:ext>
            </a:extLst>
          </p:cNvPr>
          <p:cNvSpPr>
            <a:spLocks noGrp="1"/>
          </p:cNvSpPr>
          <p:nvPr>
            <p:ph type="body" sz="quarter" idx="22"/>
          </p:nvPr>
        </p:nvSpPr>
        <p:spPr>
          <a:xfrm>
            <a:off x="0" y="187747"/>
            <a:ext cx="6622326" cy="369332"/>
          </a:xfrm>
        </p:spPr>
        <p:txBody>
          <a:bodyPr/>
          <a:lstStyle/>
          <a:p>
            <a:r>
              <a:rPr lang="es-ES_tradnl" dirty="0"/>
              <a:t>Set up </a:t>
            </a:r>
            <a:r>
              <a:rPr lang="es-ES_tradnl" dirty="0" err="1"/>
              <a:t>your</a:t>
            </a:r>
            <a:r>
              <a:rPr lang="es-ES_tradnl" dirty="0"/>
              <a:t> wifi </a:t>
            </a:r>
            <a:r>
              <a:rPr lang="es-ES_tradnl" dirty="0" err="1"/>
              <a:t>on</a:t>
            </a:r>
            <a:r>
              <a:rPr lang="es-ES_tradnl" dirty="0"/>
              <a:t> </a:t>
            </a:r>
            <a:r>
              <a:rPr lang="es-ES_tradnl" dirty="0" err="1"/>
              <a:t>your</a:t>
            </a:r>
            <a:r>
              <a:rPr lang="es-ES_tradnl" dirty="0"/>
              <a:t> </a:t>
            </a:r>
            <a:r>
              <a:rPr lang="es-ES_tradnl" dirty="0" err="1"/>
              <a:t>phone</a:t>
            </a:r>
            <a:r>
              <a:rPr lang="es-ES_tradnl" dirty="0"/>
              <a:t>, </a:t>
            </a:r>
            <a:r>
              <a:rPr lang="es-ES_tradnl" dirty="0" err="1"/>
              <a:t>ipad,tablet</a:t>
            </a:r>
            <a:r>
              <a:rPr lang="es-ES_tradnl" dirty="0"/>
              <a:t> and laptop…</a:t>
            </a:r>
            <a:endParaRPr lang="en-GB" dirty="0"/>
          </a:p>
        </p:txBody>
      </p:sp>
      <p:sp>
        <p:nvSpPr>
          <p:cNvPr id="4" name="CuadroTexto 3">
            <a:extLst>
              <a:ext uri="{FF2B5EF4-FFF2-40B4-BE49-F238E27FC236}">
                <a16:creationId xmlns:a16="http://schemas.microsoft.com/office/drawing/2014/main" id="{33D789E0-1CA1-622E-01EC-A3D7403EB19A}"/>
              </a:ext>
            </a:extLst>
          </p:cNvPr>
          <p:cNvSpPr txBox="1"/>
          <p:nvPr/>
        </p:nvSpPr>
        <p:spPr>
          <a:xfrm>
            <a:off x="531159" y="1071340"/>
            <a:ext cx="8081682" cy="2377574"/>
          </a:xfrm>
          <a:prstGeom prst="rect">
            <a:avLst/>
          </a:prstGeom>
          <a:noFill/>
        </p:spPr>
        <p:txBody>
          <a:bodyPr wrap="square">
            <a:spAutoFit/>
          </a:bodyPr>
          <a:lstStyle/>
          <a:p>
            <a:endParaRPr lang="en-GB" dirty="0"/>
          </a:p>
          <a:p>
            <a:r>
              <a:rPr lang="en-GB" dirty="0"/>
              <a:t> Configuration</a:t>
            </a:r>
          </a:p>
          <a:p>
            <a:endParaRPr lang="en-GB" dirty="0"/>
          </a:p>
          <a:p>
            <a:r>
              <a:rPr lang="en-GB" dirty="0"/>
              <a:t> In order to configure the Wi-Fi service, you need to click the configuration link from your device and follow the steps shown. The system will provide the necessary installer for your operating system and the version of your device:  </a:t>
            </a:r>
            <a:r>
              <a:rPr lang="en-GB" dirty="0">
                <a:hlinkClick r:id="rId3"/>
              </a:rPr>
              <a:t>Wi-Fi Configuration </a:t>
            </a:r>
            <a:r>
              <a:rPr lang="en-GB" dirty="0"/>
              <a:t>For devices that are not supported by the link above, manual configuration is required by following the instructions below:  </a:t>
            </a:r>
            <a:r>
              <a:rPr lang="en-GB" dirty="0">
                <a:hlinkClick r:id="rId4"/>
              </a:rPr>
              <a:t>Android 4.2 or lower </a:t>
            </a:r>
            <a:endParaRPr lang="en-GB" dirty="0"/>
          </a:p>
          <a:p>
            <a:endParaRPr lang="en-GB" dirty="0"/>
          </a:p>
          <a:p>
            <a:r>
              <a:rPr lang="en-GB" dirty="0"/>
              <a:t>Please follow the steps on your installer and login with your </a:t>
            </a:r>
            <a:r>
              <a:rPr lang="en-GB" dirty="0">
                <a:hlinkClick r:id="rId5"/>
              </a:rPr>
              <a:t>username@id.uib.eu</a:t>
            </a:r>
            <a:r>
              <a:rPr lang="en-GB" dirty="0"/>
              <a:t>  and your password. Your device will automatically connect to the </a:t>
            </a:r>
            <a:r>
              <a:rPr lang="en-GB" dirty="0" err="1"/>
              <a:t>wifi</a:t>
            </a:r>
            <a:r>
              <a:rPr lang="en-GB" dirty="0"/>
              <a:t> service.</a:t>
            </a:r>
          </a:p>
          <a:p>
            <a:endParaRPr lang="en-GB" dirty="0"/>
          </a:p>
        </p:txBody>
      </p:sp>
    </p:spTree>
    <p:extLst>
      <p:ext uri="{BB962C8B-B14F-4D97-AF65-F5344CB8AC3E}">
        <p14:creationId xmlns:p14="http://schemas.microsoft.com/office/powerpoint/2010/main" val="32815751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145;p8">
            <a:extLst>
              <a:ext uri="{FF2B5EF4-FFF2-40B4-BE49-F238E27FC236}">
                <a16:creationId xmlns:a16="http://schemas.microsoft.com/office/drawing/2014/main" id="{92A24E4A-E7E4-E145-9A18-FBCD687CC94F}"/>
              </a:ext>
            </a:extLst>
          </p:cNvPr>
          <p:cNvSpPr/>
          <p:nvPr/>
        </p:nvSpPr>
        <p:spPr>
          <a:xfrm>
            <a:off x="5075695" y="1673885"/>
            <a:ext cx="3983064" cy="1569620"/>
          </a:xfrm>
          <a:prstGeom prst="rect">
            <a:avLst/>
          </a:prstGeom>
          <a:noFill/>
          <a:ln>
            <a:noFill/>
          </a:ln>
        </p:spPr>
        <p:txBody>
          <a:bodyPr spcFirstLastPara="1" wrap="square" lIns="91425" tIns="45700" rIns="91425" bIns="45700" anchor="t" anchorCtr="0">
            <a:spAutoFit/>
          </a:bodyPr>
          <a:lstStyle/>
          <a:p>
            <a:pPr lvl="0"/>
            <a:r>
              <a:rPr lang="es-ES" sz="2400" dirty="0" err="1">
                <a:solidFill>
                  <a:srgbClr val="0065BD"/>
                </a:solidFill>
                <a:latin typeface="Arial"/>
                <a:ea typeface="Arial Black"/>
                <a:cs typeface="Arial"/>
                <a:sym typeface="Arial Black"/>
              </a:rPr>
              <a:t>Don’t</a:t>
            </a:r>
            <a:r>
              <a:rPr lang="es-ES" sz="2400" dirty="0">
                <a:solidFill>
                  <a:srgbClr val="0065BD"/>
                </a:solidFill>
                <a:latin typeface="Arial"/>
                <a:ea typeface="Arial Black"/>
                <a:cs typeface="Arial"/>
                <a:sym typeface="Arial Black"/>
              </a:rPr>
              <a:t> </a:t>
            </a:r>
            <a:r>
              <a:rPr lang="es-ES" sz="2400" dirty="0" err="1">
                <a:solidFill>
                  <a:srgbClr val="0065BD"/>
                </a:solidFill>
                <a:latin typeface="Arial"/>
                <a:ea typeface="Arial Black"/>
                <a:cs typeface="Arial"/>
                <a:sym typeface="Arial Black"/>
              </a:rPr>
              <a:t>forget</a:t>
            </a:r>
            <a:r>
              <a:rPr lang="es-ES" sz="3200" dirty="0">
                <a:solidFill>
                  <a:srgbClr val="0065BD"/>
                </a:solidFill>
                <a:latin typeface="Arial"/>
                <a:ea typeface="Arial Black"/>
                <a:cs typeface="Arial"/>
                <a:sym typeface="Arial Black"/>
              </a:rPr>
              <a:t> </a:t>
            </a:r>
            <a:r>
              <a:rPr lang="es-ES" sz="3200" b="1" dirty="0">
                <a:solidFill>
                  <a:srgbClr val="0065BD"/>
                </a:solidFill>
                <a:latin typeface="Arial"/>
                <a:ea typeface="Arial Black"/>
                <a:cs typeface="Arial"/>
                <a:sym typeface="Arial Black"/>
              </a:rPr>
              <a:t>to </a:t>
            </a:r>
            <a:r>
              <a:rPr lang="es-ES" sz="3200" b="1" dirty="0" err="1">
                <a:solidFill>
                  <a:srgbClr val="0065BD"/>
                </a:solidFill>
                <a:latin typeface="Arial"/>
                <a:ea typeface="Arial Black"/>
                <a:cs typeface="Arial"/>
                <a:sym typeface="Arial Black"/>
              </a:rPr>
              <a:t>activate</a:t>
            </a:r>
            <a:r>
              <a:rPr lang="es-ES" sz="3200" b="1" dirty="0">
                <a:solidFill>
                  <a:srgbClr val="0065BD"/>
                </a:solidFill>
                <a:latin typeface="Arial"/>
                <a:ea typeface="Arial Black"/>
                <a:cs typeface="Arial"/>
                <a:sym typeface="Arial Black"/>
              </a:rPr>
              <a:t> </a:t>
            </a:r>
            <a:r>
              <a:rPr lang="es-ES" sz="3200" b="1" dirty="0" err="1">
                <a:solidFill>
                  <a:srgbClr val="0065BD"/>
                </a:solidFill>
                <a:latin typeface="Arial"/>
                <a:ea typeface="Arial Black"/>
                <a:cs typeface="Arial"/>
                <a:sym typeface="Arial Black"/>
              </a:rPr>
              <a:t>your</a:t>
            </a:r>
            <a:r>
              <a:rPr lang="es-ES" sz="3200" b="1" dirty="0">
                <a:solidFill>
                  <a:srgbClr val="0065BD"/>
                </a:solidFill>
                <a:latin typeface="Arial"/>
                <a:ea typeface="Arial Black"/>
                <a:cs typeface="Arial"/>
                <a:sym typeface="Arial Black"/>
              </a:rPr>
              <a:t> UIB e-mail </a:t>
            </a:r>
            <a:r>
              <a:rPr lang="es-ES" sz="3200" b="1" dirty="0" err="1">
                <a:solidFill>
                  <a:srgbClr val="0065BD"/>
                </a:solidFill>
                <a:latin typeface="Arial"/>
                <a:ea typeface="Arial Black"/>
                <a:cs typeface="Arial"/>
                <a:sym typeface="Arial Black"/>
              </a:rPr>
              <a:t>account</a:t>
            </a:r>
            <a:r>
              <a:rPr lang="es-ES" sz="3200" b="1" dirty="0">
                <a:solidFill>
                  <a:srgbClr val="0065BD"/>
                </a:solidFill>
                <a:latin typeface="Arial"/>
                <a:ea typeface="Arial Black"/>
                <a:cs typeface="Arial"/>
                <a:sym typeface="Arial Black"/>
              </a:rPr>
              <a:t> </a:t>
            </a:r>
            <a:r>
              <a:rPr lang="es-ES" sz="2000" dirty="0">
                <a:solidFill>
                  <a:srgbClr val="0065BD"/>
                </a:solidFill>
                <a:latin typeface="Arial" panose="020B0604020202020204" pitchFamily="34" charset="0"/>
                <a:ea typeface="Arial Black"/>
                <a:cs typeface="Arial" panose="020B0604020202020204" pitchFamily="34" charset="0"/>
                <a:sym typeface="Arial Black"/>
              </a:rPr>
              <a:t>in </a:t>
            </a:r>
            <a:r>
              <a:rPr lang="es-ES" sz="2000" dirty="0" err="1">
                <a:solidFill>
                  <a:srgbClr val="0065BD"/>
                </a:solidFill>
                <a:latin typeface="Arial" panose="020B0604020202020204" pitchFamily="34" charset="0"/>
                <a:ea typeface="Arial Black"/>
                <a:cs typeface="Arial" panose="020B0604020202020204" pitchFamily="34" charset="0"/>
                <a:sym typeface="Arial Black"/>
              </a:rPr>
              <a:t>UIBdigital</a:t>
            </a:r>
            <a:r>
              <a:rPr lang="es-ES" sz="2000" dirty="0">
                <a:solidFill>
                  <a:srgbClr val="0065BD"/>
                </a:solidFill>
                <a:latin typeface="Arial" panose="020B0604020202020204" pitchFamily="34" charset="0"/>
                <a:ea typeface="Arial Black"/>
                <a:cs typeface="Arial" panose="020B0604020202020204" pitchFamily="34" charset="0"/>
                <a:sym typeface="Arial Black"/>
              </a:rPr>
              <a:t>!</a:t>
            </a:r>
            <a:endParaRPr sz="2000" dirty="0">
              <a:solidFill>
                <a:srgbClr val="0065BD"/>
              </a:solidFill>
              <a:latin typeface="Arial" panose="020B0604020202020204" pitchFamily="34" charset="0"/>
              <a:ea typeface="Arial Black"/>
              <a:cs typeface="Arial" panose="020B0604020202020204" pitchFamily="34" charset="0"/>
              <a:sym typeface="Arial Black"/>
            </a:endParaRPr>
          </a:p>
        </p:txBody>
      </p:sp>
      <p:pic>
        <p:nvPicPr>
          <p:cNvPr id="3" name="Imagen 2">
            <a:extLst>
              <a:ext uri="{FF2B5EF4-FFF2-40B4-BE49-F238E27FC236}">
                <a16:creationId xmlns:a16="http://schemas.microsoft.com/office/drawing/2014/main" id="{62E3B6B7-1FE3-B846-B8AB-0FF09B4ED0D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0"/>
            <a:ext cx="4858719" cy="5146315"/>
          </a:xfrm>
          <a:prstGeom prst="rect">
            <a:avLst/>
          </a:prstGeom>
        </p:spPr>
      </p:pic>
    </p:spTree>
    <p:extLst>
      <p:ext uri="{BB962C8B-B14F-4D97-AF65-F5344CB8AC3E}">
        <p14:creationId xmlns:p14="http://schemas.microsoft.com/office/powerpoint/2010/main" val="38994611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úmero">
            <a:extLst>
              <a:ext uri="{FF2B5EF4-FFF2-40B4-BE49-F238E27FC236}">
                <a16:creationId xmlns:a16="http://schemas.microsoft.com/office/drawing/2014/main" id="{E59E5F5C-3198-314A-A47A-C24E1BBC2E44}"/>
              </a:ext>
            </a:extLst>
          </p:cNvPr>
          <p:cNvSpPr>
            <a:spLocks noGrp="1"/>
          </p:cNvSpPr>
          <p:nvPr>
            <p:ph type="body" sz="quarter" idx="14"/>
          </p:nvPr>
        </p:nvSpPr>
        <p:spPr>
          <a:xfrm>
            <a:off x="1974667" y="1775406"/>
            <a:ext cx="1253869" cy="2169825"/>
          </a:xfrm>
        </p:spPr>
        <p:txBody>
          <a:bodyPr/>
          <a:lstStyle/>
          <a:p>
            <a:r>
              <a:rPr lang="es-ES">
                <a:latin typeface="Arial"/>
                <a:cs typeface="Arial"/>
              </a:rPr>
              <a:t>5</a:t>
            </a:r>
          </a:p>
        </p:txBody>
      </p:sp>
      <p:sp>
        <p:nvSpPr>
          <p:cNvPr id="3" name="text separador">
            <a:extLst>
              <a:ext uri="{FF2B5EF4-FFF2-40B4-BE49-F238E27FC236}">
                <a16:creationId xmlns:a16="http://schemas.microsoft.com/office/drawing/2014/main" id="{59FC1986-7FBC-2447-B82E-B1A5AE338B01}"/>
              </a:ext>
            </a:extLst>
          </p:cNvPr>
          <p:cNvSpPr>
            <a:spLocks noGrp="1"/>
          </p:cNvSpPr>
          <p:nvPr>
            <p:ph type="body" sz="quarter" idx="15"/>
          </p:nvPr>
        </p:nvSpPr>
        <p:spPr>
          <a:xfrm>
            <a:off x="3713871" y="1546595"/>
            <a:ext cx="4647465" cy="2489983"/>
          </a:xfrm>
        </p:spPr>
        <p:txBody>
          <a:bodyPr/>
          <a:lstStyle/>
          <a:p>
            <a:r>
              <a:rPr lang="es-ES" dirty="0" err="1"/>
              <a:t>How</a:t>
            </a:r>
            <a:r>
              <a:rPr lang="es-ES" dirty="0"/>
              <a:t> do I </a:t>
            </a:r>
            <a:r>
              <a:rPr lang="es-ES" dirty="0" err="1"/>
              <a:t>get</a:t>
            </a:r>
            <a:r>
              <a:rPr lang="es-ES" dirty="0"/>
              <a:t> to </a:t>
            </a:r>
            <a:r>
              <a:rPr lang="es-ES" sz="3600" b="1" dirty="0"/>
              <a:t>Campus </a:t>
            </a:r>
          </a:p>
          <a:p>
            <a:r>
              <a:rPr lang="es-ES" dirty="0" err="1"/>
              <a:t>by</a:t>
            </a:r>
            <a:r>
              <a:rPr lang="es-ES" sz="2800" dirty="0"/>
              <a:t> </a:t>
            </a:r>
            <a:r>
              <a:rPr lang="es-ES" sz="3600" b="1" dirty="0"/>
              <a:t>bus and/</a:t>
            </a:r>
            <a:r>
              <a:rPr lang="es-ES" sz="3600" b="1" dirty="0" err="1"/>
              <a:t>or</a:t>
            </a:r>
            <a:r>
              <a:rPr lang="es-ES" sz="3600" b="1" dirty="0"/>
              <a:t> metro </a:t>
            </a:r>
          </a:p>
          <a:p>
            <a:r>
              <a:rPr lang="es-ES" sz="4800" b="1" dirty="0" err="1"/>
              <a:t>for</a:t>
            </a:r>
            <a:r>
              <a:rPr lang="es-ES" sz="4800" b="1" dirty="0"/>
              <a:t> free</a:t>
            </a:r>
            <a:r>
              <a:rPr lang="es-ES" sz="3600" b="1" dirty="0"/>
              <a:t>?</a:t>
            </a:r>
          </a:p>
        </p:txBody>
      </p:sp>
    </p:spTree>
    <p:extLst>
      <p:ext uri="{BB962C8B-B14F-4D97-AF65-F5344CB8AC3E}">
        <p14:creationId xmlns:p14="http://schemas.microsoft.com/office/powerpoint/2010/main" val="2445213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a:extLst>
              <a:ext uri="{FF2B5EF4-FFF2-40B4-BE49-F238E27FC236}">
                <a16:creationId xmlns:a16="http://schemas.microsoft.com/office/drawing/2014/main" id="{C2173609-D6B2-0E4C-A6A0-4601B9C76EC4}"/>
              </a:ext>
            </a:extLst>
          </p:cNvPr>
          <p:cNvSpPr/>
          <p:nvPr/>
        </p:nvSpPr>
        <p:spPr>
          <a:xfrm>
            <a:off x="7961243" y="168965"/>
            <a:ext cx="914400" cy="447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 name="Imagen 1">
            <a:extLst>
              <a:ext uri="{FF2B5EF4-FFF2-40B4-BE49-F238E27FC236}">
                <a16:creationId xmlns:a16="http://schemas.microsoft.com/office/drawing/2014/main" id="{9F12471D-E965-3B6D-1D85-B1CA120BE1C3}"/>
              </a:ext>
            </a:extLst>
          </p:cNvPr>
          <p:cNvPicPr>
            <a:picLocks noChangeAspect="1"/>
          </p:cNvPicPr>
          <p:nvPr/>
        </p:nvPicPr>
        <p:blipFill>
          <a:blip r:embed="rId2"/>
          <a:stretch>
            <a:fillRect/>
          </a:stretch>
        </p:blipFill>
        <p:spPr>
          <a:xfrm>
            <a:off x="1178427" y="838984"/>
            <a:ext cx="2680664" cy="3802058"/>
          </a:xfrm>
          <a:prstGeom prst="rect">
            <a:avLst/>
          </a:prstGeom>
          <a:effectLst>
            <a:outerShdw blurRad="50800" dist="12700" dir="5400000" algn="ctr" rotWithShape="0">
              <a:srgbClr val="000000">
                <a:alpha val="50000"/>
              </a:srgbClr>
            </a:outerShdw>
          </a:effectLst>
        </p:spPr>
      </p:pic>
      <p:sp>
        <p:nvSpPr>
          <p:cNvPr id="9" name="Marcador de texto 5">
            <a:extLst>
              <a:ext uri="{FF2B5EF4-FFF2-40B4-BE49-F238E27FC236}">
                <a16:creationId xmlns:a16="http://schemas.microsoft.com/office/drawing/2014/main" id="{59CCF0DF-F01C-A92E-391A-E5AE76DAA288}"/>
              </a:ext>
            </a:extLst>
          </p:cNvPr>
          <p:cNvSpPr>
            <a:spLocks noGrp="1"/>
          </p:cNvSpPr>
          <p:nvPr>
            <p:ph type="body" sz="quarter" idx="14"/>
          </p:nvPr>
        </p:nvSpPr>
        <p:spPr>
          <a:xfrm>
            <a:off x="5156574" y="1504694"/>
            <a:ext cx="3179299" cy="647650"/>
          </a:xfrm>
        </p:spPr>
        <p:txBody>
          <a:bodyPr/>
          <a:lstStyle/>
          <a:p>
            <a:r>
              <a:rPr lang="es-ES" dirty="0" err="1"/>
              <a:t>You</a:t>
            </a:r>
            <a:r>
              <a:rPr lang="es-ES" dirty="0"/>
              <a:t> can </a:t>
            </a:r>
            <a:r>
              <a:rPr lang="es-ES" dirty="0" err="1"/>
              <a:t>apply</a:t>
            </a:r>
            <a:r>
              <a:rPr lang="es-ES" dirty="0"/>
              <a:t> </a:t>
            </a:r>
            <a:r>
              <a:rPr lang="es-ES" dirty="0" err="1"/>
              <a:t>for</a:t>
            </a:r>
            <a:r>
              <a:rPr lang="es-ES" dirty="0"/>
              <a:t> </a:t>
            </a:r>
            <a:r>
              <a:rPr lang="es-ES" dirty="0" err="1"/>
              <a:t>your</a:t>
            </a:r>
            <a:r>
              <a:rPr lang="es-ES" dirty="0"/>
              <a:t> </a:t>
            </a:r>
            <a:r>
              <a:rPr lang="es-ES" dirty="0" err="1"/>
              <a:t>travel</a:t>
            </a:r>
            <a:r>
              <a:rPr lang="es-ES" dirty="0"/>
              <a:t> </a:t>
            </a:r>
            <a:r>
              <a:rPr lang="es-ES" dirty="0" err="1"/>
              <a:t>card</a:t>
            </a:r>
            <a:r>
              <a:rPr lang="es-ES" dirty="0"/>
              <a:t> </a:t>
            </a:r>
            <a:r>
              <a:rPr lang="es-ES" dirty="0" err="1"/>
              <a:t>for</a:t>
            </a:r>
            <a:r>
              <a:rPr lang="es-ES" dirty="0"/>
              <a:t> </a:t>
            </a:r>
            <a:r>
              <a:rPr lang="es-ES" dirty="0" err="1"/>
              <a:t>your</a:t>
            </a:r>
            <a:r>
              <a:rPr lang="es-ES" dirty="0"/>
              <a:t> bus </a:t>
            </a:r>
            <a:r>
              <a:rPr lang="es-ES" dirty="0" err="1"/>
              <a:t>trips</a:t>
            </a:r>
            <a:r>
              <a:rPr lang="es-ES" dirty="0"/>
              <a:t>!</a:t>
            </a:r>
          </a:p>
        </p:txBody>
      </p:sp>
      <p:sp>
        <p:nvSpPr>
          <p:cNvPr id="10" name="Marcador de texto 6">
            <a:extLst>
              <a:ext uri="{FF2B5EF4-FFF2-40B4-BE49-F238E27FC236}">
                <a16:creationId xmlns:a16="http://schemas.microsoft.com/office/drawing/2014/main" id="{E8F61B8E-2F2E-7D34-05F0-344EEDE0D94A}"/>
              </a:ext>
            </a:extLst>
          </p:cNvPr>
          <p:cNvSpPr>
            <a:spLocks noGrp="1"/>
          </p:cNvSpPr>
          <p:nvPr>
            <p:ph type="body" sz="quarter" idx="15"/>
          </p:nvPr>
        </p:nvSpPr>
        <p:spPr>
          <a:xfrm>
            <a:off x="5156574" y="2295779"/>
            <a:ext cx="3271809" cy="888468"/>
          </a:xfrm>
        </p:spPr>
        <p:txBody>
          <a:bodyPr/>
          <a:lstStyle/>
          <a:p>
            <a:r>
              <a:rPr lang="es-ES" sz="2000" dirty="0" err="1"/>
              <a:t>There</a:t>
            </a:r>
            <a:r>
              <a:rPr lang="es-ES" sz="2000" dirty="0"/>
              <a:t> </a:t>
            </a:r>
            <a:r>
              <a:rPr lang="es-ES" sz="2000" dirty="0" err="1"/>
              <a:t>is</a:t>
            </a:r>
            <a:r>
              <a:rPr lang="es-ES" sz="2000" dirty="0"/>
              <a:t> a guide </a:t>
            </a:r>
            <a:r>
              <a:rPr lang="es-ES" sz="2000" dirty="0" err="1"/>
              <a:t>with</a:t>
            </a:r>
            <a:r>
              <a:rPr lang="es-ES" sz="2000" dirty="0"/>
              <a:t> </a:t>
            </a:r>
            <a:r>
              <a:rPr lang="es-ES" sz="2000" dirty="0" err="1"/>
              <a:t>instructions</a:t>
            </a:r>
            <a:r>
              <a:rPr lang="es-ES" sz="2000" dirty="0"/>
              <a:t> </a:t>
            </a:r>
            <a:r>
              <a:rPr lang="es-ES" sz="2000" dirty="0" err="1"/>
              <a:t>among</a:t>
            </a:r>
            <a:r>
              <a:rPr lang="es-ES" sz="2000" dirty="0"/>
              <a:t> </a:t>
            </a:r>
            <a:r>
              <a:rPr lang="es-ES" sz="2000" dirty="0" err="1"/>
              <a:t>the</a:t>
            </a:r>
            <a:r>
              <a:rPr lang="es-ES" sz="2000" dirty="0"/>
              <a:t> </a:t>
            </a:r>
            <a:r>
              <a:rPr lang="es-ES" sz="2000" dirty="0" err="1"/>
              <a:t>documents</a:t>
            </a:r>
            <a:r>
              <a:rPr lang="es-ES" sz="2000" dirty="0"/>
              <a:t> </a:t>
            </a:r>
            <a:r>
              <a:rPr lang="es-ES" sz="2000" dirty="0" err="1"/>
              <a:t>we</a:t>
            </a:r>
            <a:r>
              <a:rPr lang="es-ES" sz="2000" dirty="0"/>
              <a:t> </a:t>
            </a:r>
            <a:r>
              <a:rPr lang="es-ES" sz="2000" dirty="0" err="1"/>
              <a:t>provide</a:t>
            </a:r>
            <a:r>
              <a:rPr lang="es-ES" sz="2000" dirty="0"/>
              <a:t>.</a:t>
            </a:r>
          </a:p>
        </p:txBody>
      </p:sp>
    </p:spTree>
    <p:extLst>
      <p:ext uri="{BB962C8B-B14F-4D97-AF65-F5344CB8AC3E}">
        <p14:creationId xmlns:p14="http://schemas.microsoft.com/office/powerpoint/2010/main" val="1780996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A250172D-996A-DC45-8D76-02EA3CB892E1}"/>
              </a:ext>
            </a:extLst>
          </p:cNvPr>
          <p:cNvSpPr/>
          <p:nvPr/>
        </p:nvSpPr>
        <p:spPr>
          <a:xfrm>
            <a:off x="238539" y="4562061"/>
            <a:ext cx="1133061" cy="447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text separador">
            <a:extLst>
              <a:ext uri="{FF2B5EF4-FFF2-40B4-BE49-F238E27FC236}">
                <a16:creationId xmlns:a16="http://schemas.microsoft.com/office/drawing/2014/main" id="{102BAAB4-AC59-A2BA-8E2C-2675EC81506F}"/>
              </a:ext>
            </a:extLst>
          </p:cNvPr>
          <p:cNvSpPr txBox="1">
            <a:spLocks/>
          </p:cNvSpPr>
          <p:nvPr/>
        </p:nvSpPr>
        <p:spPr>
          <a:xfrm rot="21008011">
            <a:off x="1953525" y="1315801"/>
            <a:ext cx="1007686" cy="2087219"/>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chemeClr val="bg1"/>
                </a:solidFill>
                <a:latin typeface="Arial"/>
                <a:ea typeface="Verdana" panose="020B0604030504040204" pitchFamily="34" charset="0"/>
                <a:cs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15000" b="1" dirty="0">
                <a:solidFill>
                  <a:srgbClr val="0065BD"/>
                </a:solidFill>
                <a:latin typeface="UIBsans" panose="02000503050000020004" pitchFamily="2" charset="77"/>
              </a:rPr>
              <a:t>!</a:t>
            </a:r>
          </a:p>
        </p:txBody>
      </p:sp>
      <p:sp>
        <p:nvSpPr>
          <p:cNvPr id="9" name="Marcador de texto 6">
            <a:extLst>
              <a:ext uri="{FF2B5EF4-FFF2-40B4-BE49-F238E27FC236}">
                <a16:creationId xmlns:a16="http://schemas.microsoft.com/office/drawing/2014/main" id="{798E5267-6FB4-1C22-FBDB-E3DC7DA0CDF1}"/>
              </a:ext>
            </a:extLst>
          </p:cNvPr>
          <p:cNvSpPr txBox="1">
            <a:spLocks/>
          </p:cNvSpPr>
          <p:nvPr/>
        </p:nvSpPr>
        <p:spPr>
          <a:xfrm>
            <a:off x="3132584" y="2309533"/>
            <a:ext cx="3469384" cy="1830386"/>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chemeClr val="bg1"/>
                </a:solidFill>
                <a:latin typeface="Arial"/>
                <a:ea typeface="Verdana" panose="020B0604030504040204" pitchFamily="34" charset="0"/>
                <a:cs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rgbClr val="0065BD"/>
                </a:solidFill>
                <a:ea typeface="Arial"/>
                <a:sym typeface="Arial"/>
              </a:rPr>
              <a:t>(rental contract and ID card or passport are required)</a:t>
            </a:r>
          </a:p>
        </p:txBody>
      </p:sp>
      <p:sp>
        <p:nvSpPr>
          <p:cNvPr id="12" name="Marcador de texto 5">
            <a:extLst>
              <a:ext uri="{FF2B5EF4-FFF2-40B4-BE49-F238E27FC236}">
                <a16:creationId xmlns:a16="http://schemas.microsoft.com/office/drawing/2014/main" id="{D588D336-BFB1-0B67-ABD4-04EA22ADC934}"/>
              </a:ext>
            </a:extLst>
          </p:cNvPr>
          <p:cNvSpPr>
            <a:spLocks noGrp="1"/>
          </p:cNvSpPr>
          <p:nvPr>
            <p:ph type="body" sz="quarter" idx="14"/>
          </p:nvPr>
        </p:nvSpPr>
        <p:spPr>
          <a:xfrm>
            <a:off x="3132584" y="1244902"/>
            <a:ext cx="3511474" cy="1487587"/>
          </a:xfrm>
        </p:spPr>
        <p:txBody>
          <a:bodyPr/>
          <a:lstStyle/>
          <a:p>
            <a:pPr algn="l">
              <a:lnSpc>
                <a:spcPct val="100000"/>
              </a:lnSpc>
              <a:spcBef>
                <a:spcPts val="400"/>
              </a:spcBef>
            </a:pPr>
            <a:r>
              <a:rPr lang="es-ES" sz="2800" b="1" dirty="0" err="1">
                <a:solidFill>
                  <a:srgbClr val="0065BD"/>
                </a:solidFill>
              </a:rPr>
              <a:t>You</a:t>
            </a:r>
            <a:r>
              <a:rPr lang="es-ES" sz="2800" b="1" dirty="0">
                <a:solidFill>
                  <a:srgbClr val="0065BD"/>
                </a:solidFill>
              </a:rPr>
              <a:t> </a:t>
            </a:r>
            <a:r>
              <a:rPr lang="es-ES" sz="2800" b="1" dirty="0" err="1">
                <a:solidFill>
                  <a:srgbClr val="0065BD"/>
                </a:solidFill>
              </a:rPr>
              <a:t>will</a:t>
            </a:r>
            <a:r>
              <a:rPr lang="es-ES" sz="2800" b="1" dirty="0">
                <a:solidFill>
                  <a:srgbClr val="0065BD"/>
                </a:solidFill>
              </a:rPr>
              <a:t> </a:t>
            </a:r>
            <a:r>
              <a:rPr lang="es-ES" sz="2800" b="1" dirty="0" err="1">
                <a:solidFill>
                  <a:srgbClr val="0065BD"/>
                </a:solidFill>
              </a:rPr>
              <a:t>have</a:t>
            </a:r>
            <a:r>
              <a:rPr lang="es-ES" sz="2800" b="1" dirty="0">
                <a:solidFill>
                  <a:srgbClr val="0065BD"/>
                </a:solidFill>
              </a:rPr>
              <a:t> </a:t>
            </a:r>
            <a:r>
              <a:rPr lang="es-ES" sz="2800" b="1" dirty="0" err="1">
                <a:solidFill>
                  <a:srgbClr val="0065BD"/>
                </a:solidFill>
              </a:rPr>
              <a:t>to</a:t>
            </a:r>
            <a:r>
              <a:rPr lang="es-ES" sz="2800" b="1" dirty="0">
                <a:solidFill>
                  <a:srgbClr val="0065BD"/>
                </a:solidFill>
              </a:rPr>
              <a:t> </a:t>
            </a:r>
            <a:r>
              <a:rPr lang="es-ES" sz="2800" b="1" dirty="0" err="1">
                <a:solidFill>
                  <a:srgbClr val="0065BD"/>
                </a:solidFill>
              </a:rPr>
              <a:t>get</a:t>
            </a:r>
            <a:endParaRPr lang="es-ES" sz="2800" b="1" dirty="0">
              <a:solidFill>
                <a:srgbClr val="0065BD"/>
              </a:solidFill>
            </a:endParaRPr>
          </a:p>
          <a:p>
            <a:pPr algn="l">
              <a:lnSpc>
                <a:spcPct val="100000"/>
              </a:lnSpc>
              <a:spcBef>
                <a:spcPts val="400"/>
              </a:spcBef>
            </a:pPr>
            <a:r>
              <a:rPr lang="es-ES" sz="2800" b="1" dirty="0" err="1">
                <a:solidFill>
                  <a:srgbClr val="0065BD"/>
                </a:solidFill>
              </a:rPr>
              <a:t>registered</a:t>
            </a:r>
            <a:r>
              <a:rPr lang="es-ES" sz="2800" b="1" dirty="0">
                <a:solidFill>
                  <a:srgbClr val="0065BD"/>
                </a:solidFill>
              </a:rPr>
              <a:t> at </a:t>
            </a:r>
            <a:r>
              <a:rPr lang="es-ES" sz="2800" b="1" dirty="0" err="1">
                <a:solidFill>
                  <a:srgbClr val="0065BD"/>
                </a:solidFill>
              </a:rPr>
              <a:t>the</a:t>
            </a:r>
            <a:r>
              <a:rPr lang="es-ES" sz="2800" b="1" dirty="0">
                <a:solidFill>
                  <a:srgbClr val="0065BD"/>
                </a:solidFill>
              </a:rPr>
              <a:t> </a:t>
            </a:r>
          </a:p>
          <a:p>
            <a:pPr algn="l">
              <a:lnSpc>
                <a:spcPct val="100000"/>
              </a:lnSpc>
              <a:spcBef>
                <a:spcPts val="400"/>
              </a:spcBef>
            </a:pPr>
            <a:r>
              <a:rPr lang="es-ES" sz="2800" b="1" dirty="0">
                <a:solidFill>
                  <a:srgbClr val="0065BD"/>
                </a:solidFill>
              </a:rPr>
              <a:t>City Council</a:t>
            </a:r>
          </a:p>
        </p:txBody>
      </p:sp>
    </p:spTree>
    <p:extLst>
      <p:ext uri="{BB962C8B-B14F-4D97-AF65-F5344CB8AC3E}">
        <p14:creationId xmlns:p14="http://schemas.microsoft.com/office/powerpoint/2010/main" val="2773029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úmero">
            <a:extLst>
              <a:ext uri="{FF2B5EF4-FFF2-40B4-BE49-F238E27FC236}">
                <a16:creationId xmlns:a16="http://schemas.microsoft.com/office/drawing/2014/main" id="{E59E5F5C-3198-314A-A47A-C24E1BBC2E44}"/>
              </a:ext>
            </a:extLst>
          </p:cNvPr>
          <p:cNvSpPr>
            <a:spLocks noGrp="1"/>
          </p:cNvSpPr>
          <p:nvPr>
            <p:ph type="body" sz="quarter" idx="14"/>
          </p:nvPr>
        </p:nvSpPr>
        <p:spPr>
          <a:xfrm>
            <a:off x="1974667" y="1775406"/>
            <a:ext cx="1253869" cy="2169825"/>
          </a:xfrm>
        </p:spPr>
        <p:txBody>
          <a:bodyPr/>
          <a:lstStyle/>
          <a:p>
            <a:r>
              <a:rPr lang="es-ES"/>
              <a:t>6</a:t>
            </a:r>
            <a:endParaRPr lang="es-ES">
              <a:latin typeface="Arial"/>
              <a:cs typeface="Arial"/>
            </a:endParaRPr>
          </a:p>
        </p:txBody>
      </p:sp>
      <p:sp>
        <p:nvSpPr>
          <p:cNvPr id="3" name="text separador">
            <a:extLst>
              <a:ext uri="{FF2B5EF4-FFF2-40B4-BE49-F238E27FC236}">
                <a16:creationId xmlns:a16="http://schemas.microsoft.com/office/drawing/2014/main" id="{59FC1986-7FBC-2447-B82E-B1A5AE338B01}"/>
              </a:ext>
            </a:extLst>
          </p:cNvPr>
          <p:cNvSpPr>
            <a:spLocks noGrp="1"/>
          </p:cNvSpPr>
          <p:nvPr>
            <p:ph type="body" sz="quarter" idx="15"/>
          </p:nvPr>
        </p:nvSpPr>
        <p:spPr>
          <a:xfrm>
            <a:off x="3713871" y="1546595"/>
            <a:ext cx="4647465" cy="2489983"/>
          </a:xfrm>
        </p:spPr>
        <p:txBody>
          <a:bodyPr/>
          <a:lstStyle/>
          <a:p>
            <a:r>
              <a:rPr lang="es-ES" dirty="0" err="1">
                <a:ea typeface="Verdana"/>
              </a:rPr>
              <a:t>Apply</a:t>
            </a:r>
            <a:r>
              <a:rPr lang="es-ES" dirty="0">
                <a:ea typeface="Verdana"/>
              </a:rPr>
              <a:t> </a:t>
            </a:r>
            <a:r>
              <a:rPr lang="es-ES" dirty="0" err="1">
                <a:ea typeface="Verdana"/>
              </a:rPr>
              <a:t>for</a:t>
            </a:r>
            <a:r>
              <a:rPr lang="es-ES" dirty="0">
                <a:ea typeface="Verdana"/>
              </a:rPr>
              <a:t> </a:t>
            </a:r>
            <a:r>
              <a:rPr lang="es-ES" dirty="0" err="1">
                <a:ea typeface="Verdana"/>
              </a:rPr>
              <a:t>your</a:t>
            </a:r>
            <a:endParaRPr lang="es-ES" dirty="0">
              <a:ea typeface="Verdana"/>
            </a:endParaRPr>
          </a:p>
          <a:p>
            <a:r>
              <a:rPr lang="es-ES" sz="3600" b="1" dirty="0">
                <a:latin typeface="Arial"/>
                <a:cs typeface="Arial"/>
              </a:rPr>
              <a:t>NIE </a:t>
            </a:r>
            <a:r>
              <a:rPr lang="es-ES" sz="3600" b="1" dirty="0" err="1">
                <a:latin typeface="Arial"/>
                <a:cs typeface="Arial"/>
              </a:rPr>
              <a:t>number</a:t>
            </a:r>
            <a:endParaRPr lang="es-ES" sz="3600" b="1" dirty="0">
              <a:latin typeface="Arial"/>
              <a:cs typeface="Arial"/>
            </a:endParaRPr>
          </a:p>
        </p:txBody>
      </p:sp>
    </p:spTree>
    <p:extLst>
      <p:ext uri="{BB962C8B-B14F-4D97-AF65-F5344CB8AC3E}">
        <p14:creationId xmlns:p14="http://schemas.microsoft.com/office/powerpoint/2010/main" val="9662397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a:extLst>
              <a:ext uri="{FF2B5EF4-FFF2-40B4-BE49-F238E27FC236}">
                <a16:creationId xmlns:a16="http://schemas.microsoft.com/office/drawing/2014/main" id="{C2173609-D6B2-0E4C-A6A0-4601B9C76EC4}"/>
              </a:ext>
            </a:extLst>
          </p:cNvPr>
          <p:cNvSpPr/>
          <p:nvPr/>
        </p:nvSpPr>
        <p:spPr>
          <a:xfrm>
            <a:off x="7961243" y="168965"/>
            <a:ext cx="914400" cy="447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 name="Imagen 1">
            <a:extLst>
              <a:ext uri="{FF2B5EF4-FFF2-40B4-BE49-F238E27FC236}">
                <a16:creationId xmlns:a16="http://schemas.microsoft.com/office/drawing/2014/main" id="{D4D31603-4B99-2EF4-6636-236CF874F07B}"/>
              </a:ext>
            </a:extLst>
          </p:cNvPr>
          <p:cNvPicPr>
            <a:picLocks noChangeAspect="1"/>
          </p:cNvPicPr>
          <p:nvPr/>
        </p:nvPicPr>
        <p:blipFill>
          <a:blip r:embed="rId2"/>
          <a:stretch>
            <a:fillRect/>
          </a:stretch>
        </p:blipFill>
        <p:spPr>
          <a:xfrm>
            <a:off x="1302954" y="616226"/>
            <a:ext cx="2684472" cy="3811950"/>
          </a:xfrm>
          <a:prstGeom prst="rect">
            <a:avLst/>
          </a:prstGeom>
          <a:effectLst>
            <a:outerShdw blurRad="50800" dist="12700" dir="5400000" algn="ctr" rotWithShape="0">
              <a:srgbClr val="000000">
                <a:alpha val="50000"/>
              </a:srgbClr>
            </a:outerShdw>
          </a:effectLst>
        </p:spPr>
      </p:pic>
      <p:sp>
        <p:nvSpPr>
          <p:cNvPr id="10" name="Marcador de texto 5">
            <a:extLst>
              <a:ext uri="{FF2B5EF4-FFF2-40B4-BE49-F238E27FC236}">
                <a16:creationId xmlns:a16="http://schemas.microsoft.com/office/drawing/2014/main" id="{ED7DDA11-4A7E-F56E-4054-A1B5AF7432B6}"/>
              </a:ext>
            </a:extLst>
          </p:cNvPr>
          <p:cNvSpPr txBox="1">
            <a:spLocks/>
          </p:cNvSpPr>
          <p:nvPr/>
        </p:nvSpPr>
        <p:spPr>
          <a:xfrm>
            <a:off x="5156575" y="1329098"/>
            <a:ext cx="2934130" cy="1396970"/>
          </a:xfrm>
          <a:prstGeom prst="rect">
            <a:avLst/>
          </a:prstGeom>
        </p:spPr>
        <p:txBody>
          <a:bodyPr vert="horz" lIns="91440" tIns="45720" rIns="91440" bIns="45720" rtlCol="0" anchor="ctr">
            <a:noAutofit/>
          </a:bodyPr>
          <a:lstStyle>
            <a:lvl1pPr marL="0" indent="0" algn="l" defTabSz="685800" rtl="0" eaLnBrk="1" latinLnBrk="0" hangingPunct="1">
              <a:lnSpc>
                <a:spcPct val="90000"/>
              </a:lnSpc>
              <a:spcBef>
                <a:spcPts val="750"/>
              </a:spcBef>
              <a:buClr>
                <a:srgbClr val="0065BD"/>
              </a:buClr>
              <a:buFont typeface="Courier New" panose="02070309020205020404" pitchFamily="49" charset="0"/>
              <a:buNone/>
              <a:defRPr sz="2000" b="1" kern="1200" baseline="0">
                <a:solidFill>
                  <a:srgbClr val="0065BD"/>
                </a:solidFill>
                <a:latin typeface="Arial"/>
                <a:ea typeface="Verdana" panose="020B0604030504040204" pitchFamily="34" charset="0"/>
                <a:cs typeface="Arial"/>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pPr>
            <a:r>
              <a:rPr lang="es-ES" dirty="0" err="1"/>
              <a:t>The</a:t>
            </a:r>
            <a:r>
              <a:rPr lang="es-ES" dirty="0"/>
              <a:t> NIE </a:t>
            </a:r>
            <a:r>
              <a:rPr lang="es-ES" dirty="0" err="1"/>
              <a:t>is</a:t>
            </a:r>
            <a:r>
              <a:rPr lang="es-ES" dirty="0"/>
              <a:t> a </a:t>
            </a:r>
            <a:r>
              <a:rPr lang="es-ES" dirty="0" err="1"/>
              <a:t>mandatory</a:t>
            </a:r>
            <a:r>
              <a:rPr lang="es-ES" dirty="0"/>
              <a:t> </a:t>
            </a:r>
            <a:r>
              <a:rPr lang="es-ES" dirty="0" err="1"/>
              <a:t>identity</a:t>
            </a:r>
            <a:r>
              <a:rPr lang="es-ES" dirty="0"/>
              <a:t> </a:t>
            </a:r>
            <a:r>
              <a:rPr lang="es-ES" dirty="0" err="1"/>
              <a:t>number</a:t>
            </a:r>
            <a:r>
              <a:rPr lang="es-ES" dirty="0"/>
              <a:t> </a:t>
            </a:r>
            <a:r>
              <a:rPr lang="es-ES" dirty="0" err="1"/>
              <a:t>for</a:t>
            </a:r>
            <a:r>
              <a:rPr lang="es-ES" dirty="0"/>
              <a:t> </a:t>
            </a:r>
            <a:r>
              <a:rPr lang="es-ES" dirty="0" err="1"/>
              <a:t>foreigners</a:t>
            </a:r>
            <a:r>
              <a:rPr lang="es-ES" dirty="0"/>
              <a:t> </a:t>
            </a:r>
            <a:r>
              <a:rPr lang="es-ES" dirty="0" err="1"/>
              <a:t>residing</a:t>
            </a:r>
            <a:r>
              <a:rPr lang="es-ES" dirty="0"/>
              <a:t> in </a:t>
            </a:r>
            <a:r>
              <a:rPr lang="es-ES" dirty="0" err="1"/>
              <a:t>Spain</a:t>
            </a:r>
            <a:r>
              <a:rPr lang="es-ES" dirty="0"/>
              <a:t>.</a:t>
            </a:r>
          </a:p>
        </p:txBody>
      </p:sp>
      <p:sp>
        <p:nvSpPr>
          <p:cNvPr id="11" name="Marcador de texto 6">
            <a:extLst>
              <a:ext uri="{FF2B5EF4-FFF2-40B4-BE49-F238E27FC236}">
                <a16:creationId xmlns:a16="http://schemas.microsoft.com/office/drawing/2014/main" id="{DB52DC4A-DB89-5307-A369-ABEAC6ED0E97}"/>
              </a:ext>
            </a:extLst>
          </p:cNvPr>
          <p:cNvSpPr txBox="1">
            <a:spLocks/>
          </p:cNvSpPr>
          <p:nvPr/>
        </p:nvSpPr>
        <p:spPr>
          <a:xfrm>
            <a:off x="5156574" y="2773945"/>
            <a:ext cx="3281370" cy="884581"/>
          </a:xfrm>
          <a:prstGeom prst="rect">
            <a:avLst/>
          </a:prstGeom>
        </p:spPr>
        <p:txBody>
          <a:bodyPr vert="horz" lIns="91440" tIns="45720" rIns="91440" bIns="45720" rtlCol="0" anchor="t">
            <a:noAutofit/>
          </a:bodyPr>
          <a:lstStyle>
            <a:lvl1pPr marL="0" indent="0" algn="l" defTabSz="685800" rtl="0" eaLnBrk="1" latinLnBrk="0" hangingPunct="1">
              <a:lnSpc>
                <a:spcPct val="90000"/>
              </a:lnSpc>
              <a:spcBef>
                <a:spcPts val="750"/>
              </a:spcBef>
              <a:buClr>
                <a:srgbClr val="0065BD"/>
              </a:buClr>
              <a:buFont typeface="Courier New" panose="02070309020205020404" pitchFamily="49" charset="0"/>
              <a:buNone/>
              <a:defRPr sz="1800" kern="1200" baseline="0">
                <a:solidFill>
                  <a:schemeClr val="tx1">
                    <a:lumMod val="85000"/>
                    <a:lumOff val="15000"/>
                  </a:schemeClr>
                </a:solidFill>
                <a:latin typeface="Arial"/>
                <a:ea typeface="Verdana" panose="020B0604030504040204" pitchFamily="34" charset="0"/>
                <a:cs typeface="Arial"/>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s-ES" sz="2000" dirty="0" err="1"/>
              <a:t>Don’t</a:t>
            </a:r>
            <a:r>
              <a:rPr lang="es-ES" sz="2000" dirty="0"/>
              <a:t> </a:t>
            </a:r>
            <a:r>
              <a:rPr lang="es-ES" sz="2000" dirty="0" err="1"/>
              <a:t>worry</a:t>
            </a:r>
            <a:r>
              <a:rPr lang="es-ES" sz="2000" dirty="0"/>
              <a:t> - </a:t>
            </a:r>
            <a:r>
              <a:rPr lang="es-ES" sz="2000" dirty="0" err="1"/>
              <a:t>we</a:t>
            </a:r>
            <a:r>
              <a:rPr lang="es-ES" sz="2000" dirty="0"/>
              <a:t> </a:t>
            </a:r>
            <a:r>
              <a:rPr lang="es-ES" sz="2000" dirty="0" err="1"/>
              <a:t>will</a:t>
            </a:r>
            <a:r>
              <a:rPr lang="es-ES" sz="2000" dirty="0"/>
              <a:t> </a:t>
            </a:r>
            <a:r>
              <a:rPr lang="es-ES" sz="2000" dirty="0" err="1"/>
              <a:t>hand</a:t>
            </a:r>
            <a:r>
              <a:rPr lang="es-ES" sz="2000" dirty="0"/>
              <a:t> </a:t>
            </a:r>
            <a:r>
              <a:rPr lang="es-ES" sz="2000" dirty="0" err="1"/>
              <a:t>you</a:t>
            </a:r>
            <a:r>
              <a:rPr lang="es-ES" sz="2000" dirty="0"/>
              <a:t> </a:t>
            </a:r>
            <a:r>
              <a:rPr lang="es-ES" sz="2000" dirty="0" err="1"/>
              <a:t>the</a:t>
            </a:r>
            <a:r>
              <a:rPr lang="es-ES" sz="2000" dirty="0"/>
              <a:t> </a:t>
            </a:r>
            <a:r>
              <a:rPr lang="es-ES" sz="2000" dirty="0" err="1"/>
              <a:t>information</a:t>
            </a:r>
            <a:r>
              <a:rPr lang="es-ES" sz="2000" dirty="0"/>
              <a:t> </a:t>
            </a:r>
            <a:r>
              <a:rPr lang="es-ES" sz="2000" dirty="0" err="1"/>
              <a:t>sheet</a:t>
            </a:r>
            <a:r>
              <a:rPr lang="es-ES" sz="2000" dirty="0"/>
              <a:t> </a:t>
            </a:r>
            <a:r>
              <a:rPr lang="es-ES" sz="2000" dirty="0" err="1"/>
              <a:t>shown</a:t>
            </a:r>
            <a:r>
              <a:rPr lang="es-ES" sz="2000" dirty="0"/>
              <a:t> </a:t>
            </a:r>
            <a:r>
              <a:rPr lang="es-ES" sz="2000" dirty="0" err="1"/>
              <a:t>here</a:t>
            </a:r>
            <a:r>
              <a:rPr lang="es-ES" sz="2000" dirty="0"/>
              <a:t>.</a:t>
            </a:r>
          </a:p>
        </p:txBody>
      </p:sp>
    </p:spTree>
    <p:extLst>
      <p:ext uri="{BB962C8B-B14F-4D97-AF65-F5344CB8AC3E}">
        <p14:creationId xmlns:p14="http://schemas.microsoft.com/office/powerpoint/2010/main" val="8584675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úmero">
            <a:extLst>
              <a:ext uri="{FF2B5EF4-FFF2-40B4-BE49-F238E27FC236}">
                <a16:creationId xmlns:a16="http://schemas.microsoft.com/office/drawing/2014/main" id="{E59E5F5C-3198-314A-A47A-C24E1BBC2E44}"/>
              </a:ext>
            </a:extLst>
          </p:cNvPr>
          <p:cNvSpPr>
            <a:spLocks noGrp="1"/>
          </p:cNvSpPr>
          <p:nvPr>
            <p:ph type="body" sz="quarter" idx="14"/>
          </p:nvPr>
        </p:nvSpPr>
        <p:spPr>
          <a:xfrm>
            <a:off x="1974667" y="1775406"/>
            <a:ext cx="1253869" cy="2169825"/>
          </a:xfrm>
        </p:spPr>
        <p:txBody>
          <a:bodyPr/>
          <a:lstStyle/>
          <a:p>
            <a:r>
              <a:rPr lang="es-ES">
                <a:latin typeface="Arial"/>
                <a:cs typeface="Arial"/>
              </a:rPr>
              <a:t>7</a:t>
            </a:r>
          </a:p>
        </p:txBody>
      </p:sp>
      <p:sp>
        <p:nvSpPr>
          <p:cNvPr id="3" name="text separador">
            <a:extLst>
              <a:ext uri="{FF2B5EF4-FFF2-40B4-BE49-F238E27FC236}">
                <a16:creationId xmlns:a16="http://schemas.microsoft.com/office/drawing/2014/main" id="{59FC1986-7FBC-2447-B82E-B1A5AE338B01}"/>
              </a:ext>
            </a:extLst>
          </p:cNvPr>
          <p:cNvSpPr>
            <a:spLocks noGrp="1"/>
          </p:cNvSpPr>
          <p:nvPr>
            <p:ph type="body" sz="quarter" idx="15"/>
          </p:nvPr>
        </p:nvSpPr>
        <p:spPr>
          <a:xfrm>
            <a:off x="3713871" y="1643464"/>
            <a:ext cx="4938810" cy="2489983"/>
          </a:xfrm>
        </p:spPr>
        <p:txBody>
          <a:bodyPr/>
          <a:lstStyle/>
          <a:p>
            <a:r>
              <a:rPr lang="es-ES" dirty="0"/>
              <a:t>Do </a:t>
            </a:r>
            <a:r>
              <a:rPr lang="es-ES" dirty="0" err="1"/>
              <a:t>you</a:t>
            </a:r>
            <a:r>
              <a:rPr lang="es-ES" dirty="0"/>
              <a:t> </a:t>
            </a:r>
            <a:r>
              <a:rPr lang="es-ES" dirty="0" err="1"/>
              <a:t>want</a:t>
            </a:r>
            <a:r>
              <a:rPr lang="es-ES" dirty="0"/>
              <a:t> </a:t>
            </a:r>
            <a:r>
              <a:rPr lang="es-ES" dirty="0" err="1"/>
              <a:t>to</a:t>
            </a:r>
            <a:r>
              <a:rPr lang="es-ES" dirty="0"/>
              <a:t> be </a:t>
            </a:r>
            <a:r>
              <a:rPr lang="es-ES" dirty="0" err="1"/>
              <a:t>fluent</a:t>
            </a:r>
            <a:r>
              <a:rPr lang="es-ES" dirty="0"/>
              <a:t> in</a:t>
            </a:r>
          </a:p>
          <a:p>
            <a:r>
              <a:rPr lang="es-ES" sz="3200" b="1" dirty="0" err="1"/>
              <a:t>Spanish</a:t>
            </a:r>
            <a:r>
              <a:rPr lang="es-ES" sz="3200" b="1" dirty="0"/>
              <a:t> and/</a:t>
            </a:r>
            <a:r>
              <a:rPr lang="es-ES" sz="3200" b="1" dirty="0" err="1"/>
              <a:t>or</a:t>
            </a:r>
            <a:r>
              <a:rPr lang="es-ES" sz="3200" b="1" dirty="0"/>
              <a:t> </a:t>
            </a:r>
            <a:r>
              <a:rPr lang="es-ES" sz="3200" b="1" dirty="0" err="1"/>
              <a:t>Catalan</a:t>
            </a:r>
            <a:r>
              <a:rPr lang="es-ES" dirty="0"/>
              <a:t>?</a:t>
            </a:r>
            <a:endParaRPr lang="es-ES" b="1" dirty="0"/>
          </a:p>
        </p:txBody>
      </p:sp>
    </p:spTree>
    <p:extLst>
      <p:ext uri="{BB962C8B-B14F-4D97-AF65-F5344CB8AC3E}">
        <p14:creationId xmlns:p14="http://schemas.microsoft.com/office/powerpoint/2010/main" val="4249430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úmero">
            <a:extLst>
              <a:ext uri="{FF2B5EF4-FFF2-40B4-BE49-F238E27FC236}">
                <a16:creationId xmlns:a16="http://schemas.microsoft.com/office/drawing/2014/main" id="{E59E5F5C-3198-314A-A47A-C24E1BBC2E44}"/>
              </a:ext>
            </a:extLst>
          </p:cNvPr>
          <p:cNvSpPr>
            <a:spLocks noGrp="1"/>
          </p:cNvSpPr>
          <p:nvPr>
            <p:ph type="body" sz="quarter" idx="14"/>
          </p:nvPr>
        </p:nvSpPr>
        <p:spPr>
          <a:xfrm>
            <a:off x="1974053" y="1756170"/>
            <a:ext cx="1254483" cy="2208297"/>
          </a:xfrm>
        </p:spPr>
        <p:txBody>
          <a:bodyPr/>
          <a:lstStyle/>
          <a:p>
            <a:r>
              <a:rPr lang="es-ES" dirty="0">
                <a:latin typeface="Arial"/>
                <a:cs typeface="Arial"/>
              </a:rPr>
              <a:t>1</a:t>
            </a:r>
          </a:p>
        </p:txBody>
      </p:sp>
      <p:sp>
        <p:nvSpPr>
          <p:cNvPr id="3" name="text separador">
            <a:extLst>
              <a:ext uri="{FF2B5EF4-FFF2-40B4-BE49-F238E27FC236}">
                <a16:creationId xmlns:a16="http://schemas.microsoft.com/office/drawing/2014/main" id="{59FC1986-7FBC-2447-B82E-B1A5AE338B01}"/>
              </a:ext>
            </a:extLst>
          </p:cNvPr>
          <p:cNvSpPr>
            <a:spLocks noGrp="1"/>
          </p:cNvSpPr>
          <p:nvPr>
            <p:ph type="body" sz="quarter" idx="15"/>
          </p:nvPr>
        </p:nvSpPr>
        <p:spPr>
          <a:xfrm>
            <a:off x="3713872" y="1640147"/>
            <a:ext cx="5304622" cy="2489983"/>
          </a:xfrm>
        </p:spPr>
        <p:txBody>
          <a:bodyPr/>
          <a:lstStyle/>
          <a:p>
            <a:r>
              <a:rPr lang="es-ES" b="1" dirty="0" err="1">
                <a:ea typeface="Verdana"/>
              </a:rPr>
              <a:t>Confirm</a:t>
            </a:r>
            <a:r>
              <a:rPr lang="es-ES" b="1" dirty="0">
                <a:ea typeface="Verdana"/>
              </a:rPr>
              <a:t> </a:t>
            </a:r>
          </a:p>
          <a:p>
            <a:r>
              <a:rPr lang="es-ES" b="1" dirty="0" err="1">
                <a:ea typeface="Verdana"/>
              </a:rPr>
              <a:t>your</a:t>
            </a:r>
            <a:r>
              <a:rPr lang="es-ES" b="1" dirty="0">
                <a:ea typeface="Verdana"/>
              </a:rPr>
              <a:t> </a:t>
            </a:r>
            <a:r>
              <a:rPr lang="es-ES" b="1">
                <a:ea typeface="Verdana"/>
              </a:rPr>
              <a:t>courses </a:t>
            </a:r>
            <a:endParaRPr lang="es-ES" b="1" dirty="0">
              <a:ea typeface="Verdana"/>
            </a:endParaRPr>
          </a:p>
          <a:p>
            <a:r>
              <a:rPr lang="es-ES" sz="3600" b="1" dirty="0" err="1">
                <a:ea typeface="Verdana"/>
              </a:rPr>
              <a:t>with</a:t>
            </a:r>
            <a:r>
              <a:rPr lang="es-ES" sz="3600" b="1" dirty="0">
                <a:ea typeface="Verdana"/>
              </a:rPr>
              <a:t> </a:t>
            </a:r>
            <a:r>
              <a:rPr lang="es-ES" sz="3600" b="1" dirty="0" err="1">
                <a:ea typeface="Verdana"/>
              </a:rPr>
              <a:t>your</a:t>
            </a:r>
            <a:r>
              <a:rPr lang="es-ES" sz="3600" b="1" dirty="0">
                <a:ea typeface="Verdana"/>
              </a:rPr>
              <a:t> tutor</a:t>
            </a:r>
          </a:p>
          <a:p>
            <a:r>
              <a:rPr lang="es-ES" b="1" dirty="0" err="1">
                <a:ea typeface="Verdana"/>
              </a:rPr>
              <a:t>Tutor´s</a:t>
            </a:r>
            <a:r>
              <a:rPr lang="es-ES" b="1" dirty="0">
                <a:ea typeface="Verdana"/>
              </a:rPr>
              <a:t> </a:t>
            </a:r>
            <a:r>
              <a:rPr lang="es-ES" b="1" dirty="0" err="1">
                <a:ea typeface="Verdana"/>
              </a:rPr>
              <a:t>name</a:t>
            </a:r>
            <a:r>
              <a:rPr lang="es-ES" b="1" dirty="0">
                <a:ea typeface="Verdana"/>
              </a:rPr>
              <a:t>  and email in </a:t>
            </a:r>
            <a:r>
              <a:rPr lang="es-ES" b="1" dirty="0" err="1">
                <a:ea typeface="Verdana"/>
              </a:rPr>
              <a:t>letter</a:t>
            </a:r>
            <a:r>
              <a:rPr lang="es-ES" b="1" dirty="0">
                <a:ea typeface="Verdana"/>
              </a:rPr>
              <a:t> </a:t>
            </a:r>
            <a:r>
              <a:rPr lang="es-ES" b="1" dirty="0" err="1">
                <a:ea typeface="Verdana"/>
              </a:rPr>
              <a:t>of</a:t>
            </a:r>
            <a:r>
              <a:rPr lang="es-ES" b="1" dirty="0">
                <a:ea typeface="Verdana"/>
              </a:rPr>
              <a:t> </a:t>
            </a:r>
            <a:r>
              <a:rPr lang="es-ES" b="1" dirty="0" err="1">
                <a:ea typeface="Verdana"/>
              </a:rPr>
              <a:t>acceptance</a:t>
            </a:r>
            <a:endParaRPr lang="es-ES" b="1" dirty="0">
              <a:ea typeface="Verdana"/>
            </a:endParaRPr>
          </a:p>
          <a:p>
            <a:endParaRPr lang="es-ES" sz="3600" b="1" dirty="0">
              <a:ea typeface="Verdana"/>
            </a:endParaRPr>
          </a:p>
          <a:p>
            <a:endParaRPr lang="es-ES" dirty="0">
              <a:latin typeface="Arial"/>
              <a:cs typeface="Arial"/>
            </a:endParaRPr>
          </a:p>
        </p:txBody>
      </p:sp>
    </p:spTree>
    <p:extLst>
      <p:ext uri="{BB962C8B-B14F-4D97-AF65-F5344CB8AC3E}">
        <p14:creationId xmlns:p14="http://schemas.microsoft.com/office/powerpoint/2010/main" val="8112205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A250172D-996A-DC45-8D76-02EA3CB892E1}"/>
              </a:ext>
            </a:extLst>
          </p:cNvPr>
          <p:cNvSpPr/>
          <p:nvPr/>
        </p:nvSpPr>
        <p:spPr>
          <a:xfrm>
            <a:off x="238539" y="4562061"/>
            <a:ext cx="1133061" cy="447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Elipse 11">
            <a:extLst>
              <a:ext uri="{FF2B5EF4-FFF2-40B4-BE49-F238E27FC236}">
                <a16:creationId xmlns:a16="http://schemas.microsoft.com/office/drawing/2014/main" id="{C723A06E-00FE-5842-A88D-9152023144B9}"/>
              </a:ext>
            </a:extLst>
          </p:cNvPr>
          <p:cNvSpPr/>
          <p:nvPr/>
        </p:nvSpPr>
        <p:spPr>
          <a:xfrm>
            <a:off x="5251915" y="601268"/>
            <a:ext cx="2683566" cy="2683566"/>
          </a:xfrm>
          <a:prstGeom prst="ellipse">
            <a:avLst/>
          </a:prstGeom>
          <a:solidFill>
            <a:srgbClr val="006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800" dirty="0" err="1">
                <a:solidFill>
                  <a:schemeClr val="bg1"/>
                </a:solidFill>
                <a:latin typeface="Arial" panose="020B0604020202020204" pitchFamily="34" charset="0"/>
                <a:cs typeface="Arial" panose="020B0604020202020204" pitchFamily="34" charset="0"/>
              </a:rPr>
              <a:t>You</a:t>
            </a:r>
            <a:r>
              <a:rPr lang="es-ES" sz="1800" dirty="0">
                <a:solidFill>
                  <a:schemeClr val="bg1"/>
                </a:solidFill>
                <a:latin typeface="Arial" panose="020B0604020202020204" pitchFamily="34" charset="0"/>
                <a:cs typeface="Arial" panose="020B0604020202020204" pitchFamily="34" charset="0"/>
              </a:rPr>
              <a:t> </a:t>
            </a:r>
            <a:r>
              <a:rPr lang="es-ES" sz="1800" dirty="0" err="1">
                <a:solidFill>
                  <a:schemeClr val="bg1"/>
                </a:solidFill>
                <a:latin typeface="Arial" panose="020B0604020202020204" pitchFamily="34" charset="0"/>
                <a:cs typeface="Arial" panose="020B0604020202020204" pitchFamily="34" charset="0"/>
              </a:rPr>
              <a:t>get</a:t>
            </a:r>
            <a:r>
              <a:rPr lang="es-ES" sz="1800" dirty="0">
                <a:solidFill>
                  <a:schemeClr val="bg1"/>
                </a:solidFill>
                <a:latin typeface="Arial" panose="020B0604020202020204" pitchFamily="34" charset="0"/>
                <a:cs typeface="Arial" panose="020B0604020202020204" pitchFamily="34" charset="0"/>
              </a:rPr>
              <a:t> a </a:t>
            </a:r>
            <a:r>
              <a:rPr lang="es-ES" sz="1800" dirty="0" err="1">
                <a:solidFill>
                  <a:schemeClr val="bg1"/>
                </a:solidFill>
                <a:latin typeface="Arial" panose="020B0604020202020204" pitchFamily="34" charset="0"/>
                <a:cs typeface="Arial" panose="020B0604020202020204" pitchFamily="34" charset="0"/>
              </a:rPr>
              <a:t>special</a:t>
            </a:r>
            <a:r>
              <a:rPr lang="es-ES" sz="1800" dirty="0">
                <a:solidFill>
                  <a:schemeClr val="bg1"/>
                </a:solidFill>
                <a:latin typeface="Arial" panose="020B0604020202020204" pitchFamily="34" charset="0"/>
                <a:cs typeface="Arial" panose="020B0604020202020204" pitchFamily="34" charset="0"/>
              </a:rPr>
              <a:t> </a:t>
            </a:r>
            <a:r>
              <a:rPr lang="es-ES" sz="1800" dirty="0" err="1">
                <a:solidFill>
                  <a:schemeClr val="bg1"/>
                </a:solidFill>
                <a:latin typeface="Arial" panose="020B0604020202020204" pitchFamily="34" charset="0"/>
                <a:cs typeface="Arial" panose="020B0604020202020204" pitchFamily="34" charset="0"/>
              </a:rPr>
              <a:t>discount</a:t>
            </a:r>
            <a:r>
              <a:rPr lang="es-ES" sz="1800" dirty="0">
                <a:solidFill>
                  <a:schemeClr val="bg1"/>
                </a:solidFill>
                <a:latin typeface="Arial" panose="020B0604020202020204" pitchFamily="34" charset="0"/>
                <a:cs typeface="Arial" panose="020B0604020202020204" pitchFamily="34" charset="0"/>
              </a:rPr>
              <a:t>!</a:t>
            </a:r>
          </a:p>
          <a:p>
            <a:pPr algn="ctr"/>
            <a:endParaRPr lang="es-ES" sz="1800" dirty="0">
              <a:solidFill>
                <a:schemeClr val="bg1"/>
              </a:solidFill>
              <a:latin typeface="Arial" panose="020B0604020202020204" pitchFamily="34" charset="0"/>
              <a:cs typeface="Arial" panose="020B0604020202020204" pitchFamily="34" charset="0"/>
            </a:endParaRPr>
          </a:p>
          <a:p>
            <a:pPr algn="ctr"/>
            <a:r>
              <a:rPr lang="es-ES" sz="2400" b="1" dirty="0">
                <a:solidFill>
                  <a:schemeClr val="bg1"/>
                </a:solidFill>
                <a:latin typeface="Arial" panose="020B0604020202020204" pitchFamily="34" charset="0"/>
                <a:cs typeface="Arial" panose="020B0604020202020204" pitchFamily="34" charset="0"/>
              </a:rPr>
              <a:t>100€ </a:t>
            </a:r>
            <a:r>
              <a:rPr lang="es-ES" sz="1400" dirty="0">
                <a:solidFill>
                  <a:schemeClr val="bg1"/>
                </a:solidFill>
                <a:latin typeface="Arial" panose="020B0604020202020204" pitchFamily="34" charset="0"/>
                <a:cs typeface="Arial" panose="020B0604020202020204" pitchFamily="34" charset="0"/>
              </a:rPr>
              <a:t>per </a:t>
            </a:r>
            <a:r>
              <a:rPr lang="es-ES" sz="1400" dirty="0" err="1">
                <a:solidFill>
                  <a:schemeClr val="bg1"/>
                </a:solidFill>
                <a:latin typeface="Arial" panose="020B0604020202020204" pitchFamily="34" charset="0"/>
                <a:cs typeface="Arial" panose="020B0604020202020204" pitchFamily="34" charset="0"/>
              </a:rPr>
              <a:t>course</a:t>
            </a:r>
            <a:endParaRPr lang="es-ES" sz="1400" dirty="0">
              <a:solidFill>
                <a:schemeClr val="bg1"/>
              </a:solidFill>
              <a:latin typeface="Arial" panose="020B0604020202020204" pitchFamily="34" charset="0"/>
              <a:cs typeface="Arial" panose="020B0604020202020204" pitchFamily="34" charset="0"/>
            </a:endParaRPr>
          </a:p>
          <a:p>
            <a:pPr algn="ctr"/>
            <a:endParaRPr lang="es-ES" sz="2400" b="1" dirty="0">
              <a:solidFill>
                <a:schemeClr val="bg1"/>
              </a:solidFill>
              <a:latin typeface="Arial" panose="020B0604020202020204" pitchFamily="34" charset="0"/>
              <a:cs typeface="Arial" panose="020B0604020202020204" pitchFamily="34" charset="0"/>
            </a:endParaRPr>
          </a:p>
          <a:p>
            <a:pPr algn="ctr"/>
            <a:r>
              <a:rPr lang="es-ES" sz="1400" dirty="0">
                <a:solidFill>
                  <a:schemeClr val="bg1"/>
                </a:solidFill>
                <a:latin typeface="Arial" panose="020B0604020202020204" pitchFamily="34" charset="0"/>
                <a:cs typeface="Arial" panose="020B0604020202020204" pitchFamily="34" charset="0"/>
              </a:rPr>
              <a:t>(standard </a:t>
            </a:r>
            <a:r>
              <a:rPr lang="es-ES" sz="1400" dirty="0" err="1">
                <a:solidFill>
                  <a:schemeClr val="bg1"/>
                </a:solidFill>
                <a:latin typeface="Arial" panose="020B0604020202020204" pitchFamily="34" charset="0"/>
                <a:cs typeface="Arial" panose="020B0604020202020204" pitchFamily="34" charset="0"/>
              </a:rPr>
              <a:t>price</a:t>
            </a:r>
            <a:endParaRPr lang="es-ES" sz="1400" dirty="0">
              <a:solidFill>
                <a:schemeClr val="bg1"/>
              </a:solidFill>
              <a:latin typeface="Arial" panose="020B0604020202020204" pitchFamily="34" charset="0"/>
              <a:cs typeface="Arial" panose="020B0604020202020204" pitchFamily="34" charset="0"/>
            </a:endParaRPr>
          </a:p>
          <a:p>
            <a:pPr algn="ctr"/>
            <a:r>
              <a:rPr lang="es-ES" sz="1400" dirty="0">
                <a:solidFill>
                  <a:schemeClr val="bg1"/>
                </a:solidFill>
                <a:latin typeface="Arial" panose="020B0604020202020204" pitchFamily="34" charset="0"/>
                <a:cs typeface="Arial" panose="020B0604020202020204" pitchFamily="34" charset="0"/>
              </a:rPr>
              <a:t> </a:t>
            </a:r>
            <a:r>
              <a:rPr lang="es-ES" sz="1400" dirty="0" err="1">
                <a:solidFill>
                  <a:schemeClr val="bg1"/>
                </a:solidFill>
                <a:latin typeface="Arial" panose="020B0604020202020204" pitchFamily="34" charset="0"/>
                <a:cs typeface="Arial" panose="020B0604020202020204" pitchFamily="34" charset="0"/>
              </a:rPr>
              <a:t>is</a:t>
            </a:r>
            <a:r>
              <a:rPr lang="es-ES" sz="1400" dirty="0">
                <a:solidFill>
                  <a:schemeClr val="bg1"/>
                </a:solidFill>
                <a:latin typeface="Arial" panose="020B0604020202020204" pitchFamily="34" charset="0"/>
                <a:cs typeface="Arial" panose="020B0604020202020204" pitchFamily="34" charset="0"/>
              </a:rPr>
              <a:t> 400€)</a:t>
            </a:r>
            <a:endParaRPr lang="es-ES" sz="1400" dirty="0">
              <a:solidFill>
                <a:schemeClr val="bg1"/>
              </a:solidFill>
            </a:endParaRPr>
          </a:p>
        </p:txBody>
      </p:sp>
      <p:sp>
        <p:nvSpPr>
          <p:cNvPr id="13" name="Marcador de texto 6">
            <a:extLst>
              <a:ext uri="{FF2B5EF4-FFF2-40B4-BE49-F238E27FC236}">
                <a16:creationId xmlns:a16="http://schemas.microsoft.com/office/drawing/2014/main" id="{9B9FF112-081F-BF43-9CDF-76599BD6CBD0}"/>
              </a:ext>
            </a:extLst>
          </p:cNvPr>
          <p:cNvSpPr txBox="1">
            <a:spLocks/>
          </p:cNvSpPr>
          <p:nvPr/>
        </p:nvSpPr>
        <p:spPr>
          <a:xfrm>
            <a:off x="934818" y="601268"/>
            <a:ext cx="4086817" cy="499607"/>
          </a:xfrm>
          <a:prstGeom prst="rect">
            <a:avLst/>
          </a:prstGeom>
        </p:spPr>
        <p:txBody>
          <a:bodyPr lIns="91440" tIns="45720" rIns="91440" bIns="4572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chemeClr val="bg1"/>
                </a:solidFill>
                <a:latin typeface="Arial"/>
                <a:ea typeface="Verdana" panose="020B0604030504040204" pitchFamily="34" charset="0"/>
                <a:cs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1800" dirty="0" err="1">
                <a:solidFill>
                  <a:srgbClr val="0065BD"/>
                </a:solidFill>
              </a:rPr>
              <a:t>Join</a:t>
            </a:r>
            <a:r>
              <a:rPr lang="es-ES" sz="1800" dirty="0">
                <a:solidFill>
                  <a:srgbClr val="0065BD"/>
                </a:solidFill>
              </a:rPr>
              <a:t> </a:t>
            </a:r>
            <a:r>
              <a:rPr lang="es-ES" sz="1800" dirty="0" err="1">
                <a:solidFill>
                  <a:srgbClr val="0065BD"/>
                </a:solidFill>
              </a:rPr>
              <a:t>our</a:t>
            </a:r>
            <a:r>
              <a:rPr lang="es-ES" sz="1800" dirty="0">
                <a:solidFill>
                  <a:srgbClr val="0065BD"/>
                </a:solidFill>
              </a:rPr>
              <a:t> </a:t>
            </a:r>
            <a:r>
              <a:rPr lang="es-ES" sz="1800" dirty="0" err="1">
                <a:solidFill>
                  <a:srgbClr val="0065BD"/>
                </a:solidFill>
              </a:rPr>
              <a:t>language</a:t>
            </a:r>
            <a:r>
              <a:rPr lang="es-ES" sz="1800" dirty="0">
                <a:solidFill>
                  <a:srgbClr val="0065BD"/>
                </a:solidFill>
              </a:rPr>
              <a:t> </a:t>
            </a:r>
            <a:r>
              <a:rPr lang="es-ES" sz="1800" dirty="0" err="1">
                <a:solidFill>
                  <a:srgbClr val="0065BD"/>
                </a:solidFill>
              </a:rPr>
              <a:t>courses</a:t>
            </a:r>
            <a:r>
              <a:rPr lang="es-ES" sz="1800" dirty="0">
                <a:solidFill>
                  <a:srgbClr val="0065BD"/>
                </a:solidFill>
              </a:rPr>
              <a:t>!</a:t>
            </a:r>
          </a:p>
          <a:p>
            <a:r>
              <a:rPr lang="es-ES" sz="1800" dirty="0">
                <a:solidFill>
                  <a:srgbClr val="0065BD"/>
                </a:solidFill>
                <a:ea typeface="Verdana"/>
              </a:rPr>
              <a:t>60 </a:t>
            </a:r>
            <a:r>
              <a:rPr lang="es-ES" sz="1800" dirty="0" err="1">
                <a:solidFill>
                  <a:srgbClr val="0065BD"/>
                </a:solidFill>
                <a:ea typeface="Verdana"/>
              </a:rPr>
              <a:t>hours</a:t>
            </a:r>
            <a:r>
              <a:rPr lang="es-ES" sz="1800" dirty="0">
                <a:solidFill>
                  <a:srgbClr val="0065BD"/>
                </a:solidFill>
                <a:ea typeface="Verdana"/>
              </a:rPr>
              <a:t> = </a:t>
            </a:r>
            <a:r>
              <a:rPr lang="es-ES" sz="1800" b="1" dirty="0">
                <a:solidFill>
                  <a:srgbClr val="0065BD"/>
                </a:solidFill>
                <a:ea typeface="Verdana"/>
              </a:rPr>
              <a:t>6 ECTS</a:t>
            </a:r>
            <a:r>
              <a:rPr lang="es-ES" sz="1800" dirty="0">
                <a:solidFill>
                  <a:srgbClr val="0065BD"/>
                </a:solidFill>
                <a:ea typeface="Verdana"/>
              </a:rPr>
              <a:t> </a:t>
            </a:r>
            <a:r>
              <a:rPr lang="es-ES" sz="1800" dirty="0" err="1">
                <a:solidFill>
                  <a:srgbClr val="0065BD"/>
                </a:solidFill>
                <a:ea typeface="Verdana"/>
              </a:rPr>
              <a:t>credits</a:t>
            </a:r>
            <a:r>
              <a:rPr lang="es-ES" sz="1800" dirty="0">
                <a:solidFill>
                  <a:srgbClr val="0065BD"/>
                </a:solidFill>
                <a:ea typeface="Verdana"/>
              </a:rPr>
              <a:t>.</a:t>
            </a:r>
            <a:r>
              <a:rPr lang="es-ES" sz="1800" dirty="0">
                <a:ea typeface="Verdana"/>
              </a:rPr>
              <a:t>.</a:t>
            </a:r>
          </a:p>
        </p:txBody>
      </p:sp>
      <p:sp>
        <p:nvSpPr>
          <p:cNvPr id="14" name="Rectángulo 13">
            <a:extLst>
              <a:ext uri="{FF2B5EF4-FFF2-40B4-BE49-F238E27FC236}">
                <a16:creationId xmlns:a16="http://schemas.microsoft.com/office/drawing/2014/main" id="{C1DB96E8-74A9-DE40-B426-813FFC12507B}"/>
              </a:ext>
            </a:extLst>
          </p:cNvPr>
          <p:cNvSpPr/>
          <p:nvPr/>
        </p:nvSpPr>
        <p:spPr>
          <a:xfrm>
            <a:off x="1020059" y="1486360"/>
            <a:ext cx="2943817" cy="675861"/>
          </a:xfrm>
          <a:prstGeom prst="rect">
            <a:avLst/>
          </a:prstGeom>
          <a:solidFill>
            <a:srgbClr val="0065B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1800" b="1" u="sng" dirty="0">
                <a:solidFill>
                  <a:schemeClr val="bg1"/>
                </a:solidFill>
                <a:latin typeface="Arial"/>
                <a:cs typeface="Arial"/>
                <a:hlinkClick r:id="rId2">
                  <a:extLst>
                    <a:ext uri="{A12FA001-AC4F-418D-AE19-62706E023703}">
                      <ahyp:hlinkClr xmlns:ahyp="http://schemas.microsoft.com/office/drawing/2018/hyperlinkcolor" val="tx"/>
                    </a:ext>
                  </a:extLst>
                </a:hlinkClick>
              </a:rPr>
              <a:t>Spanish </a:t>
            </a:r>
            <a:r>
              <a:rPr lang="es-ES" sz="1800" b="1" u="sng" dirty="0" err="1">
                <a:solidFill>
                  <a:schemeClr val="bg1"/>
                </a:solidFill>
                <a:latin typeface="Arial"/>
                <a:cs typeface="Arial"/>
                <a:hlinkClick r:id="rId2">
                  <a:extLst>
                    <a:ext uri="{A12FA001-AC4F-418D-AE19-62706E023703}">
                      <ahyp:hlinkClr xmlns:ahyp="http://schemas.microsoft.com/office/drawing/2018/hyperlinkcolor" val="tx"/>
                    </a:ext>
                  </a:extLst>
                </a:hlinkClick>
              </a:rPr>
              <a:t>course</a:t>
            </a:r>
            <a:endParaRPr lang="es-ES" sz="1800" b="1" u="sng" dirty="0">
              <a:solidFill>
                <a:schemeClr val="bg1"/>
              </a:solidFill>
              <a:latin typeface="Arial" panose="020B0604020202020204" pitchFamily="34" charset="0"/>
              <a:cs typeface="Arial" panose="020B0604020202020204" pitchFamily="34" charset="0"/>
            </a:endParaRPr>
          </a:p>
        </p:txBody>
      </p:sp>
      <p:sp>
        <p:nvSpPr>
          <p:cNvPr id="2" name="Flecha derecha 1">
            <a:extLst>
              <a:ext uri="{FF2B5EF4-FFF2-40B4-BE49-F238E27FC236}">
                <a16:creationId xmlns:a16="http://schemas.microsoft.com/office/drawing/2014/main" id="{555A87A0-D5EE-C5E6-4ADC-95A9FB385015}"/>
              </a:ext>
            </a:extLst>
          </p:cNvPr>
          <p:cNvSpPr/>
          <p:nvPr/>
        </p:nvSpPr>
        <p:spPr>
          <a:xfrm>
            <a:off x="4153286" y="1346516"/>
            <a:ext cx="983489" cy="955548"/>
          </a:xfrm>
          <a:prstGeom prst="rightArrow">
            <a:avLst/>
          </a:prstGeom>
          <a:solidFill>
            <a:srgbClr val="006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Marcador de texto 6">
            <a:extLst>
              <a:ext uri="{FF2B5EF4-FFF2-40B4-BE49-F238E27FC236}">
                <a16:creationId xmlns:a16="http://schemas.microsoft.com/office/drawing/2014/main" id="{B88B7DE4-D8BD-85D1-A14B-D9D236DD0733}"/>
              </a:ext>
            </a:extLst>
          </p:cNvPr>
          <p:cNvSpPr txBox="1">
            <a:spLocks/>
          </p:cNvSpPr>
          <p:nvPr/>
        </p:nvSpPr>
        <p:spPr>
          <a:xfrm>
            <a:off x="934819" y="3566490"/>
            <a:ext cx="3029058" cy="499607"/>
          </a:xfrm>
          <a:prstGeom prst="rect">
            <a:avLst/>
          </a:prstGeom>
        </p:spPr>
        <p:txBody>
          <a:bodyPr lIns="91440" tIns="45720" rIns="91440" bIns="4572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chemeClr val="bg1"/>
                </a:solidFill>
                <a:latin typeface="Arial"/>
                <a:ea typeface="Verdana" panose="020B0604030504040204" pitchFamily="34" charset="0"/>
                <a:cs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sz="1800" dirty="0">
              <a:ea typeface="Verdana"/>
            </a:endParaRPr>
          </a:p>
        </p:txBody>
      </p:sp>
      <p:sp>
        <p:nvSpPr>
          <p:cNvPr id="4" name="Marcador de texto 6">
            <a:extLst>
              <a:ext uri="{FF2B5EF4-FFF2-40B4-BE49-F238E27FC236}">
                <a16:creationId xmlns:a16="http://schemas.microsoft.com/office/drawing/2014/main" id="{8035F54A-700F-2CED-EE1C-437DD982E151}"/>
              </a:ext>
            </a:extLst>
          </p:cNvPr>
          <p:cNvSpPr txBox="1">
            <a:spLocks/>
          </p:cNvSpPr>
          <p:nvPr/>
        </p:nvSpPr>
        <p:spPr>
          <a:xfrm>
            <a:off x="1020059" y="3428966"/>
            <a:ext cx="2943817" cy="499607"/>
          </a:xfrm>
          <a:prstGeom prst="rect">
            <a:avLst/>
          </a:prstGeom>
        </p:spPr>
        <p:txBody>
          <a:bodyPr lIns="91440" tIns="45720" rIns="91440" bIns="4572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chemeClr val="bg1"/>
                </a:solidFill>
                <a:latin typeface="Arial"/>
                <a:ea typeface="Verdana" panose="020B0604030504040204" pitchFamily="34" charset="0"/>
                <a:cs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sz="1800" dirty="0">
              <a:solidFill>
                <a:srgbClr val="0065BD"/>
              </a:solidFill>
              <a:ea typeface="Verdana"/>
            </a:endParaRPr>
          </a:p>
        </p:txBody>
      </p:sp>
      <p:sp>
        <p:nvSpPr>
          <p:cNvPr id="6" name="CuadroTexto 5">
            <a:extLst>
              <a:ext uri="{FF2B5EF4-FFF2-40B4-BE49-F238E27FC236}">
                <a16:creationId xmlns:a16="http://schemas.microsoft.com/office/drawing/2014/main" id="{A95856C7-9764-8348-7214-5EE4F774A82F}"/>
              </a:ext>
            </a:extLst>
          </p:cNvPr>
          <p:cNvSpPr txBox="1"/>
          <p:nvPr/>
        </p:nvSpPr>
        <p:spPr>
          <a:xfrm>
            <a:off x="1371600" y="2743200"/>
            <a:ext cx="1891030" cy="723275"/>
          </a:xfrm>
          <a:prstGeom prst="rect">
            <a:avLst/>
          </a:prstGeom>
          <a:noFill/>
        </p:spPr>
        <p:txBody>
          <a:bodyPr wrap="none" rtlCol="0">
            <a:spAutoFit/>
          </a:bodyPr>
          <a:lstStyle/>
          <a:p>
            <a:endParaRPr lang="es-ES_tradnl" dirty="0"/>
          </a:p>
          <a:p>
            <a:r>
              <a:rPr lang="es-ES_tradnl" dirty="0"/>
              <a:t>Email </a:t>
            </a:r>
            <a:r>
              <a:rPr lang="es-ES_tradnl" dirty="0" err="1"/>
              <a:t>address</a:t>
            </a:r>
            <a:r>
              <a:rPr lang="es-ES_tradnl" dirty="0"/>
              <a:t> </a:t>
            </a:r>
            <a:r>
              <a:rPr lang="es-ES_tradnl" dirty="0" err="1"/>
              <a:t>contact</a:t>
            </a:r>
            <a:r>
              <a:rPr lang="es-ES_tradnl" dirty="0"/>
              <a:t>: </a:t>
            </a:r>
          </a:p>
          <a:p>
            <a:r>
              <a:rPr lang="es-ES_tradnl" sz="1400" u="sng" dirty="0">
                <a:solidFill>
                  <a:srgbClr val="0563C1"/>
                </a:solidFill>
                <a:effectLst/>
                <a:latin typeface="Calibri" panose="020F0502020204030204" pitchFamily="34" charset="0"/>
                <a:ea typeface="Calibri" panose="020F0502020204030204" pitchFamily="34" charset="0"/>
                <a:hlinkClick r:id="rId3"/>
              </a:rPr>
              <a:t>uibidiomes@fueib.org</a:t>
            </a:r>
            <a:r>
              <a:rPr lang="es-ES_tradnl" sz="1400" dirty="0">
                <a:effectLst/>
                <a:latin typeface="Calibri" panose="020F0502020204030204" pitchFamily="34" charset="0"/>
                <a:ea typeface="Calibri" panose="020F0502020204030204" pitchFamily="34" charset="0"/>
              </a:rPr>
              <a:t> </a:t>
            </a:r>
            <a:r>
              <a:rPr lang="es-ES_tradnl" sz="1400" dirty="0"/>
              <a:t> </a:t>
            </a:r>
            <a:endParaRPr lang="en-GB" sz="1400" dirty="0"/>
          </a:p>
        </p:txBody>
      </p:sp>
      <p:sp>
        <p:nvSpPr>
          <p:cNvPr id="7" name="Rectángulo 6">
            <a:extLst>
              <a:ext uri="{FF2B5EF4-FFF2-40B4-BE49-F238E27FC236}">
                <a16:creationId xmlns:a16="http://schemas.microsoft.com/office/drawing/2014/main" id="{05E4A2B4-E9BD-FB95-ACB1-E5423F0BAC6E}"/>
              </a:ext>
            </a:extLst>
          </p:cNvPr>
          <p:cNvSpPr/>
          <p:nvPr/>
        </p:nvSpPr>
        <p:spPr>
          <a:xfrm>
            <a:off x="1020059" y="2247236"/>
            <a:ext cx="2943817" cy="5703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800" b="1" u="sng" dirty="0" err="1">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Catalan</a:t>
            </a:r>
            <a:r>
              <a:rPr lang="es-ES_tradnl" sz="1800" b="1" u="sng"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 </a:t>
            </a:r>
            <a:r>
              <a:rPr lang="es-ES_tradnl" sz="1800" b="1" u="sng" dirty="0" err="1">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course</a:t>
            </a:r>
            <a:r>
              <a:rPr lang="es-ES_tradnl" sz="1800" b="1"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 </a:t>
            </a:r>
            <a:r>
              <a:rPr lang="es-ES_tradnl" sz="1800" b="1" dirty="0">
                <a:solidFill>
                  <a:schemeClr val="bg1"/>
                </a:solidFill>
                <a:latin typeface="Arial" panose="020B0604020202020204" pitchFamily="34" charset="0"/>
                <a:cs typeface="Arial" panose="020B0604020202020204" pitchFamily="34" charset="0"/>
              </a:rPr>
              <a:t>(25€)</a:t>
            </a:r>
            <a:endParaRPr lang="en-GB" sz="1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21570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úmero">
            <a:extLst>
              <a:ext uri="{FF2B5EF4-FFF2-40B4-BE49-F238E27FC236}">
                <a16:creationId xmlns:a16="http://schemas.microsoft.com/office/drawing/2014/main" id="{E59E5F5C-3198-314A-A47A-C24E1BBC2E44}"/>
              </a:ext>
            </a:extLst>
          </p:cNvPr>
          <p:cNvSpPr>
            <a:spLocks noGrp="1"/>
          </p:cNvSpPr>
          <p:nvPr>
            <p:ph type="body" sz="quarter" idx="14"/>
          </p:nvPr>
        </p:nvSpPr>
        <p:spPr>
          <a:xfrm>
            <a:off x="1974667" y="1775406"/>
            <a:ext cx="1253869" cy="2169825"/>
          </a:xfrm>
        </p:spPr>
        <p:txBody>
          <a:bodyPr/>
          <a:lstStyle/>
          <a:p>
            <a:r>
              <a:rPr lang="es-ES" dirty="0"/>
              <a:t>8</a:t>
            </a:r>
            <a:endParaRPr lang="es-ES" dirty="0">
              <a:latin typeface="Arial"/>
              <a:cs typeface="Arial"/>
            </a:endParaRPr>
          </a:p>
        </p:txBody>
      </p:sp>
      <p:sp>
        <p:nvSpPr>
          <p:cNvPr id="3" name="text separador">
            <a:extLst>
              <a:ext uri="{FF2B5EF4-FFF2-40B4-BE49-F238E27FC236}">
                <a16:creationId xmlns:a16="http://schemas.microsoft.com/office/drawing/2014/main" id="{59FC1986-7FBC-2447-B82E-B1A5AE338B01}"/>
              </a:ext>
            </a:extLst>
          </p:cNvPr>
          <p:cNvSpPr>
            <a:spLocks noGrp="1"/>
          </p:cNvSpPr>
          <p:nvPr>
            <p:ph type="body" sz="quarter" idx="15"/>
          </p:nvPr>
        </p:nvSpPr>
        <p:spPr>
          <a:xfrm>
            <a:off x="3713871" y="1643464"/>
            <a:ext cx="4647465" cy="2489983"/>
          </a:xfrm>
        </p:spPr>
        <p:txBody>
          <a:bodyPr/>
          <a:lstStyle/>
          <a:p>
            <a:r>
              <a:rPr lang="es-ES" dirty="0" err="1"/>
              <a:t>Where</a:t>
            </a:r>
            <a:r>
              <a:rPr lang="es-ES" dirty="0"/>
              <a:t> can I </a:t>
            </a:r>
            <a:r>
              <a:rPr lang="es-ES" sz="3600" b="1" dirty="0" err="1"/>
              <a:t>download</a:t>
            </a:r>
            <a:r>
              <a:rPr lang="es-ES" sz="3600" b="1" dirty="0"/>
              <a:t> </a:t>
            </a:r>
            <a:r>
              <a:rPr lang="es-ES" sz="3600" b="1" dirty="0" err="1"/>
              <a:t>the</a:t>
            </a:r>
            <a:r>
              <a:rPr lang="es-ES" sz="3600" b="1" dirty="0"/>
              <a:t> </a:t>
            </a:r>
            <a:r>
              <a:rPr lang="es-ES" sz="3600" b="1" dirty="0" err="1"/>
              <a:t>documents</a:t>
            </a:r>
            <a:r>
              <a:rPr lang="es-ES" sz="3600" b="1" dirty="0"/>
              <a:t> </a:t>
            </a:r>
          </a:p>
          <a:p>
            <a:r>
              <a:rPr lang="es-ES" dirty="0" err="1"/>
              <a:t>that</a:t>
            </a:r>
            <a:r>
              <a:rPr lang="es-ES" dirty="0"/>
              <a:t> I </a:t>
            </a:r>
            <a:r>
              <a:rPr lang="es-ES" dirty="0" err="1"/>
              <a:t>will</a:t>
            </a:r>
            <a:r>
              <a:rPr lang="es-ES" dirty="0"/>
              <a:t> </a:t>
            </a:r>
            <a:r>
              <a:rPr lang="es-ES" dirty="0" err="1"/>
              <a:t>need</a:t>
            </a:r>
            <a:r>
              <a:rPr lang="es-ES" dirty="0"/>
              <a:t>?</a:t>
            </a:r>
            <a:r>
              <a:rPr lang="es-ES" b="1" dirty="0"/>
              <a:t> </a:t>
            </a:r>
            <a:endParaRPr lang="es-ES" b="1" dirty="0">
              <a:latin typeface="Arial"/>
              <a:cs typeface="Arial"/>
            </a:endParaRPr>
          </a:p>
        </p:txBody>
      </p:sp>
    </p:spTree>
    <p:extLst>
      <p:ext uri="{BB962C8B-B14F-4D97-AF65-F5344CB8AC3E}">
        <p14:creationId xmlns:p14="http://schemas.microsoft.com/office/powerpoint/2010/main" val="12682858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145;p8">
            <a:extLst>
              <a:ext uri="{FF2B5EF4-FFF2-40B4-BE49-F238E27FC236}">
                <a16:creationId xmlns:a16="http://schemas.microsoft.com/office/drawing/2014/main" id="{92A24E4A-E7E4-E145-9A18-FBCD687CC94F}"/>
              </a:ext>
            </a:extLst>
          </p:cNvPr>
          <p:cNvSpPr/>
          <p:nvPr/>
        </p:nvSpPr>
        <p:spPr>
          <a:xfrm>
            <a:off x="5426759" y="1474032"/>
            <a:ext cx="3340544" cy="1569620"/>
          </a:xfrm>
          <a:prstGeom prst="rect">
            <a:avLst/>
          </a:prstGeom>
          <a:noFill/>
          <a:ln>
            <a:noFill/>
          </a:ln>
        </p:spPr>
        <p:txBody>
          <a:bodyPr spcFirstLastPara="1" wrap="square" lIns="91425" tIns="45700" rIns="91425" bIns="45700" anchor="t" anchorCtr="0">
            <a:spAutoFit/>
          </a:bodyPr>
          <a:lstStyle/>
          <a:p>
            <a:r>
              <a:rPr lang="en-US" sz="3200" dirty="0">
                <a:solidFill>
                  <a:srgbClr val="0065BD"/>
                </a:solidFill>
                <a:latin typeface="Arial" panose="020B0604020202020204" pitchFamily="34" charset="0"/>
                <a:ea typeface="Arial"/>
                <a:cs typeface="Arial" panose="020B0604020202020204" pitchFamily="34" charset="0"/>
                <a:sym typeface="Arial"/>
              </a:rPr>
              <a:t>You can download them </a:t>
            </a:r>
            <a:r>
              <a:rPr lang="en-US" sz="3200" b="1" dirty="0">
                <a:solidFill>
                  <a:srgbClr val="0065BD"/>
                </a:solidFill>
                <a:latin typeface="Arial" panose="020B0604020202020204" pitchFamily="34" charset="0"/>
                <a:ea typeface="Arial"/>
                <a:cs typeface="Arial" panose="020B0604020202020204" pitchFamily="34" charset="0"/>
                <a:sym typeface="Arial"/>
                <a:hlinkClick r:id="rId2"/>
              </a:rPr>
              <a:t>here</a:t>
            </a:r>
            <a:r>
              <a:rPr lang="en-US" sz="3200" b="1" dirty="0">
                <a:solidFill>
                  <a:srgbClr val="0065BD"/>
                </a:solidFill>
                <a:latin typeface="Arial" panose="020B0604020202020204" pitchFamily="34" charset="0"/>
                <a:ea typeface="Arial"/>
                <a:cs typeface="Arial" panose="020B0604020202020204" pitchFamily="34" charset="0"/>
                <a:sym typeface="Arial"/>
              </a:rPr>
              <a:t>.</a:t>
            </a:r>
          </a:p>
        </p:txBody>
      </p:sp>
      <p:pic>
        <p:nvPicPr>
          <p:cNvPr id="6" name="Imagen 5">
            <a:extLst>
              <a:ext uri="{FF2B5EF4-FFF2-40B4-BE49-F238E27FC236}">
                <a16:creationId xmlns:a16="http://schemas.microsoft.com/office/drawing/2014/main" id="{766EB8D4-68A4-1F45-A7B9-3B99936EB480}"/>
              </a:ext>
            </a:extLst>
          </p:cNvPr>
          <p:cNvPicPr>
            <a:picLocks noChangeAspect="1"/>
          </p:cNvPicPr>
          <p:nvPr/>
        </p:nvPicPr>
        <p:blipFill rotWithShape="1">
          <a:blip r:embed="rId3"/>
          <a:srcRect l="14188" t="-55" r="22825" b="55"/>
          <a:stretch/>
        </p:blipFill>
        <p:spPr>
          <a:xfrm>
            <a:off x="0" y="0"/>
            <a:ext cx="4859519" cy="5143500"/>
          </a:xfrm>
          <a:prstGeom prst="rect">
            <a:avLst/>
          </a:prstGeom>
        </p:spPr>
      </p:pic>
    </p:spTree>
    <p:extLst>
      <p:ext uri="{BB962C8B-B14F-4D97-AF65-F5344CB8AC3E}">
        <p14:creationId xmlns:p14="http://schemas.microsoft.com/office/powerpoint/2010/main" val="3384234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45;p8">
            <a:extLst>
              <a:ext uri="{FF2B5EF4-FFF2-40B4-BE49-F238E27FC236}">
                <a16:creationId xmlns:a16="http://schemas.microsoft.com/office/drawing/2014/main" id="{449495B6-6D8B-6A96-665A-9A81E623B818}"/>
              </a:ext>
            </a:extLst>
          </p:cNvPr>
          <p:cNvSpPr/>
          <p:nvPr/>
        </p:nvSpPr>
        <p:spPr>
          <a:xfrm>
            <a:off x="5463198" y="728248"/>
            <a:ext cx="3173573" cy="4770496"/>
          </a:xfrm>
          <a:prstGeom prst="rect">
            <a:avLst/>
          </a:prstGeom>
          <a:noFill/>
          <a:ln>
            <a:noFill/>
          </a:ln>
        </p:spPr>
        <p:txBody>
          <a:bodyPr spcFirstLastPara="1" wrap="square" lIns="91425" tIns="45700" rIns="91425" bIns="45700" anchor="t" anchorCtr="0">
            <a:spAutoFit/>
          </a:bodyPr>
          <a:lstStyle/>
          <a:p>
            <a:r>
              <a:rPr lang="es-ES" sz="2800" b="1" dirty="0">
                <a:solidFill>
                  <a:srgbClr val="0065BD"/>
                </a:solidFill>
                <a:latin typeface="Arial" panose="020B0604020202020204" pitchFamily="34" charset="0"/>
                <a:ea typeface="Arial Black"/>
                <a:cs typeface="Arial" panose="020B0604020202020204" pitchFamily="34" charset="0"/>
                <a:sym typeface="Arial Black"/>
                <a:hlinkClick r:id="rId2">
                  <a:extLst>
                    <a:ext uri="{A12FA001-AC4F-418D-AE19-62706E023703}">
                      <ahyp:hlinkClr xmlns:ahyp="http://schemas.microsoft.com/office/drawing/2018/hyperlinkcolor" val="tx"/>
                    </a:ext>
                  </a:extLst>
                </a:hlinkClick>
              </a:rPr>
              <a:t>International</a:t>
            </a:r>
            <a:r>
              <a:rPr lang="es-ES" sz="2800" b="1" dirty="0">
                <a:solidFill>
                  <a:srgbClr val="0563C1"/>
                </a:solidFill>
                <a:latin typeface="Arial" panose="020B0604020202020204" pitchFamily="34" charset="0"/>
                <a:ea typeface="Arial Black"/>
                <a:cs typeface="Arial" panose="020B0604020202020204" pitchFamily="34" charset="0"/>
                <a:sym typeface="Arial Black"/>
                <a:hlinkClick r:id="rId2">
                  <a:extLst>
                    <a:ext uri="{A12FA001-AC4F-418D-AE19-62706E023703}">
                      <ahyp:hlinkClr xmlns:ahyp="http://schemas.microsoft.com/office/drawing/2018/hyperlinkcolor" val="tx"/>
                    </a:ext>
                  </a:extLst>
                </a:hlinkClick>
              </a:rPr>
              <a:t> </a:t>
            </a:r>
            <a:r>
              <a:rPr lang="es-ES" sz="2800" b="1" dirty="0" err="1">
                <a:solidFill>
                  <a:srgbClr val="0563C1"/>
                </a:solidFill>
                <a:latin typeface="Arial" panose="020B0604020202020204" pitchFamily="34" charset="0"/>
                <a:ea typeface="Arial Black"/>
                <a:cs typeface="Arial" panose="020B0604020202020204" pitchFamily="34" charset="0"/>
                <a:sym typeface="Arial Black"/>
                <a:hlinkClick r:id="rId2">
                  <a:extLst>
                    <a:ext uri="{A12FA001-AC4F-418D-AE19-62706E023703}">
                      <ahyp:hlinkClr xmlns:ahyp="http://schemas.microsoft.com/office/drawing/2018/hyperlinkcolor" val="tx"/>
                    </a:ext>
                  </a:extLst>
                </a:hlinkClick>
              </a:rPr>
              <a:t>Relations</a:t>
            </a:r>
            <a:r>
              <a:rPr lang="es-ES" sz="2800" b="1" dirty="0">
                <a:solidFill>
                  <a:srgbClr val="0563C1"/>
                </a:solidFill>
                <a:latin typeface="Arial" panose="020B0604020202020204" pitchFamily="34" charset="0"/>
                <a:ea typeface="Arial Black"/>
                <a:cs typeface="Arial" panose="020B0604020202020204" pitchFamily="34" charset="0"/>
                <a:sym typeface="Arial Black"/>
                <a:hlinkClick r:id="rId2">
                  <a:extLst>
                    <a:ext uri="{A12FA001-AC4F-418D-AE19-62706E023703}">
                      <ahyp:hlinkClr xmlns:ahyp="http://schemas.microsoft.com/office/drawing/2018/hyperlinkcolor" val="tx"/>
                    </a:ext>
                  </a:extLst>
                </a:hlinkClick>
              </a:rPr>
              <a:t> Office</a:t>
            </a:r>
            <a:endParaRPr lang="es-ES" sz="2800" b="1" dirty="0">
              <a:solidFill>
                <a:srgbClr val="0065BD"/>
              </a:solidFill>
              <a:latin typeface="Arial" panose="020B0604020202020204" pitchFamily="34" charset="0"/>
              <a:ea typeface="Arial Black"/>
              <a:cs typeface="Arial" panose="020B0604020202020204" pitchFamily="34" charset="0"/>
              <a:sym typeface="Arial Black"/>
            </a:endParaRPr>
          </a:p>
          <a:p>
            <a:endParaRPr lang="es-ES" sz="2800" dirty="0">
              <a:solidFill>
                <a:srgbClr val="0065BD"/>
              </a:solidFill>
              <a:latin typeface="Arial" panose="020B0604020202020204" pitchFamily="34" charset="0"/>
              <a:ea typeface="Arial Black"/>
              <a:cs typeface="Arial" panose="020B0604020202020204" pitchFamily="34" charset="0"/>
              <a:sym typeface="Arial Black"/>
            </a:endParaRPr>
          </a:p>
          <a:p>
            <a:r>
              <a:rPr lang="es-ES" sz="2000" dirty="0" err="1">
                <a:solidFill>
                  <a:srgbClr val="0065BD"/>
                </a:solidFill>
                <a:latin typeface="Arial" panose="020B0604020202020204" pitchFamily="34" charset="0"/>
                <a:ea typeface="Arial Black"/>
                <a:cs typeface="Arial" panose="020B0604020202020204" pitchFamily="34" charset="0"/>
                <a:sym typeface="Arial Black"/>
              </a:rPr>
              <a:t>Opening</a:t>
            </a:r>
            <a:r>
              <a:rPr lang="es-ES" sz="2000" dirty="0">
                <a:solidFill>
                  <a:srgbClr val="0065BD"/>
                </a:solidFill>
                <a:latin typeface="Arial" panose="020B0604020202020204" pitchFamily="34" charset="0"/>
                <a:ea typeface="Arial Black"/>
                <a:cs typeface="Arial" panose="020B0604020202020204" pitchFamily="34" charset="0"/>
                <a:sym typeface="Arial Black"/>
              </a:rPr>
              <a:t> </a:t>
            </a:r>
            <a:r>
              <a:rPr lang="es-ES" sz="2000" dirty="0" err="1">
                <a:solidFill>
                  <a:srgbClr val="0065BD"/>
                </a:solidFill>
                <a:latin typeface="Arial" panose="020B0604020202020204" pitchFamily="34" charset="0"/>
                <a:ea typeface="Arial Black"/>
                <a:cs typeface="Arial" panose="020B0604020202020204" pitchFamily="34" charset="0"/>
                <a:sym typeface="Arial Black"/>
              </a:rPr>
              <a:t>hours</a:t>
            </a:r>
            <a:r>
              <a:rPr lang="es-ES" sz="2000" dirty="0">
                <a:solidFill>
                  <a:srgbClr val="0065BD"/>
                </a:solidFill>
                <a:latin typeface="Arial" panose="020B0604020202020204" pitchFamily="34" charset="0"/>
                <a:ea typeface="Arial Black"/>
                <a:cs typeface="Arial" panose="020B0604020202020204" pitchFamily="34" charset="0"/>
                <a:sym typeface="Arial Black"/>
              </a:rPr>
              <a:t>:</a:t>
            </a:r>
          </a:p>
          <a:p>
            <a:r>
              <a:rPr lang="es-ES" sz="2000" dirty="0" err="1">
                <a:solidFill>
                  <a:srgbClr val="0065BD"/>
                </a:solidFill>
                <a:latin typeface="Arial" panose="020B0604020202020204" pitchFamily="34" charset="0"/>
                <a:ea typeface="Arial Black"/>
                <a:cs typeface="Arial" panose="020B0604020202020204" pitchFamily="34" charset="0"/>
                <a:sym typeface="Arial Black"/>
              </a:rPr>
              <a:t>Monday-Thursday</a:t>
            </a:r>
            <a:r>
              <a:rPr lang="es-ES" sz="2000" dirty="0">
                <a:solidFill>
                  <a:srgbClr val="0065BD"/>
                </a:solidFill>
                <a:latin typeface="Arial" panose="020B0604020202020204" pitchFamily="34" charset="0"/>
                <a:ea typeface="Arial Black"/>
                <a:cs typeface="Arial" panose="020B0604020202020204" pitchFamily="34" charset="0"/>
                <a:sym typeface="Arial Black"/>
              </a:rPr>
              <a:t>,</a:t>
            </a:r>
          </a:p>
          <a:p>
            <a:r>
              <a:rPr lang="es-ES" sz="2000" dirty="0">
                <a:solidFill>
                  <a:srgbClr val="0065BD"/>
                </a:solidFill>
                <a:latin typeface="Arial" panose="020B0604020202020204" pitchFamily="34" charset="0"/>
                <a:ea typeface="Arial Black"/>
                <a:cs typeface="Arial" panose="020B0604020202020204" pitchFamily="34" charset="0"/>
                <a:sym typeface="Arial Black"/>
              </a:rPr>
              <a:t>10 am - 2pm</a:t>
            </a:r>
          </a:p>
          <a:p>
            <a:endParaRPr lang="es-ES" sz="2000" dirty="0">
              <a:solidFill>
                <a:srgbClr val="0065BD"/>
              </a:solidFill>
              <a:latin typeface="Arial" panose="020B0604020202020204" pitchFamily="34" charset="0"/>
              <a:ea typeface="Arial Black"/>
              <a:cs typeface="Arial" panose="020B0604020202020204" pitchFamily="34" charset="0"/>
              <a:sym typeface="Arial Black"/>
            </a:endParaRPr>
          </a:p>
          <a:p>
            <a:r>
              <a:rPr lang="es-ES" sz="2000" dirty="0" err="1">
                <a:solidFill>
                  <a:srgbClr val="0065BD"/>
                </a:solidFill>
                <a:latin typeface="Arial" panose="020B0604020202020204" pitchFamily="34" charset="0"/>
                <a:ea typeface="Arial Black"/>
                <a:cs typeface="Arial" panose="020B0604020202020204" pitchFamily="34" charset="0"/>
                <a:sym typeface="Arial Black"/>
              </a:rPr>
              <a:t>Visit</a:t>
            </a:r>
            <a:r>
              <a:rPr lang="es-ES" sz="2000" dirty="0">
                <a:solidFill>
                  <a:srgbClr val="0065BD"/>
                </a:solidFill>
                <a:latin typeface="Arial" panose="020B0604020202020204" pitchFamily="34" charset="0"/>
                <a:ea typeface="Arial Black"/>
                <a:cs typeface="Arial" panose="020B0604020202020204" pitchFamily="34" charset="0"/>
                <a:sym typeface="Arial Black"/>
              </a:rPr>
              <a:t> </a:t>
            </a:r>
            <a:r>
              <a:rPr lang="es-ES" sz="2000" dirty="0" err="1">
                <a:solidFill>
                  <a:srgbClr val="0065BD"/>
                </a:solidFill>
                <a:latin typeface="Arial" panose="020B0604020202020204" pitchFamily="34" charset="0"/>
                <a:ea typeface="Arial Black"/>
                <a:cs typeface="Arial" panose="020B0604020202020204" pitchFamily="34" charset="0"/>
                <a:sym typeface="Arial Black"/>
              </a:rPr>
              <a:t>us</a:t>
            </a:r>
            <a:r>
              <a:rPr lang="es-ES" sz="2000" dirty="0">
                <a:solidFill>
                  <a:srgbClr val="0065BD"/>
                </a:solidFill>
                <a:latin typeface="Arial" panose="020B0604020202020204" pitchFamily="34" charset="0"/>
                <a:ea typeface="Arial Black"/>
                <a:cs typeface="Arial" panose="020B0604020202020204" pitchFamily="34" charset="0"/>
                <a:sym typeface="Arial Black"/>
              </a:rPr>
              <a:t> in Margalida Comes </a:t>
            </a:r>
            <a:r>
              <a:rPr lang="es-ES" sz="2000">
                <a:solidFill>
                  <a:srgbClr val="0065BD"/>
                </a:solidFill>
                <a:latin typeface="Arial" panose="020B0604020202020204" pitchFamily="34" charset="0"/>
                <a:ea typeface="Arial Black"/>
                <a:cs typeface="Arial" panose="020B0604020202020204" pitchFamily="34" charset="0"/>
                <a:sym typeface="Arial Black"/>
              </a:rPr>
              <a:t>i Camps building</a:t>
            </a:r>
            <a:endParaRPr lang="es-ES" sz="2000" dirty="0">
              <a:solidFill>
                <a:srgbClr val="0065BD"/>
              </a:solidFill>
              <a:latin typeface="Arial" panose="020B0604020202020204" pitchFamily="34" charset="0"/>
              <a:ea typeface="Arial Black"/>
              <a:cs typeface="Arial" panose="020B0604020202020204" pitchFamily="34" charset="0"/>
              <a:sym typeface="Arial Black"/>
            </a:endParaRPr>
          </a:p>
          <a:p>
            <a:endParaRPr lang="es-ES" sz="2000" dirty="0">
              <a:solidFill>
                <a:srgbClr val="0065BD"/>
              </a:solidFill>
              <a:latin typeface="Arial" panose="020B0604020202020204" pitchFamily="34" charset="0"/>
              <a:ea typeface="Arial Black"/>
              <a:cs typeface="Arial" panose="020B0604020202020204" pitchFamily="34" charset="0"/>
              <a:sym typeface="Arial Black"/>
            </a:endParaRPr>
          </a:p>
          <a:p>
            <a:r>
              <a:rPr lang="es-ES" sz="2000" dirty="0">
                <a:solidFill>
                  <a:srgbClr val="0065BD"/>
                </a:solidFill>
                <a:latin typeface="Arial" panose="020B0604020202020204" pitchFamily="34" charset="0"/>
                <a:ea typeface="Arial Black"/>
                <a:cs typeface="Arial" panose="020B0604020202020204" pitchFamily="34" charset="0"/>
                <a:sym typeface="Arial Black"/>
              </a:rPr>
              <a:t>       +34 971 17 27 20</a:t>
            </a:r>
          </a:p>
          <a:p>
            <a:r>
              <a:rPr lang="es-ES" sz="2000" dirty="0">
                <a:solidFill>
                  <a:srgbClr val="0065BD"/>
                </a:solidFill>
                <a:latin typeface="Arial" panose="020B0604020202020204" pitchFamily="34" charset="0"/>
                <a:ea typeface="Arial Black"/>
                <a:cs typeface="Arial" panose="020B0604020202020204" pitchFamily="34" charset="0"/>
                <a:sym typeface="Arial Black"/>
              </a:rPr>
              <a:t>              971 25 96 57	</a:t>
            </a:r>
          </a:p>
          <a:p>
            <a:endParaRPr lang="es-ES" sz="2000" dirty="0">
              <a:solidFill>
                <a:srgbClr val="0065BD"/>
              </a:solidFill>
              <a:latin typeface="Arial" panose="020B0604020202020204" pitchFamily="34" charset="0"/>
              <a:ea typeface="Arial Black"/>
              <a:cs typeface="Arial" panose="020B0604020202020204" pitchFamily="34" charset="0"/>
              <a:sym typeface="Arial Black"/>
            </a:endParaRPr>
          </a:p>
          <a:p>
            <a:endParaRPr sz="2000" dirty="0">
              <a:solidFill>
                <a:srgbClr val="0065BD"/>
              </a:solidFill>
              <a:latin typeface="Arial" panose="020B0604020202020204" pitchFamily="34" charset="0"/>
              <a:ea typeface="Arial Black"/>
              <a:cs typeface="Arial" panose="020B0604020202020204" pitchFamily="34" charset="0"/>
              <a:sym typeface="Arial Black"/>
            </a:endParaRPr>
          </a:p>
        </p:txBody>
      </p:sp>
      <p:pic>
        <p:nvPicPr>
          <p:cNvPr id="5" name="Imagen 4" descr="Forma&#10;&#10;Descripción generada automáticamente con confianza baja">
            <a:extLst>
              <a:ext uri="{FF2B5EF4-FFF2-40B4-BE49-F238E27FC236}">
                <a16:creationId xmlns:a16="http://schemas.microsoft.com/office/drawing/2014/main" id="{56906C92-B1CF-E649-DCE0-83B71C1E654F}"/>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rot="20700000" flipH="1">
            <a:off x="5587282" y="4148646"/>
            <a:ext cx="352867" cy="352867"/>
          </a:xfrm>
          <a:prstGeom prst="rect">
            <a:avLst/>
          </a:prstGeom>
          <a:solidFill>
            <a:schemeClr val="bg1"/>
          </a:solidFill>
        </p:spPr>
      </p:pic>
      <p:pic>
        <p:nvPicPr>
          <p:cNvPr id="6" name="Contenidor d'imatge 9" descr="Imatge que conté edifici, a l’aire lliure, bicicleta, roda">
            <a:extLst>
              <a:ext uri="{FF2B5EF4-FFF2-40B4-BE49-F238E27FC236}">
                <a16:creationId xmlns:a16="http://schemas.microsoft.com/office/drawing/2014/main" id="{C4267D23-66A3-7741-FA45-74757C27BBF8}"/>
              </a:ext>
            </a:extLst>
          </p:cNvPr>
          <p:cNvPicPr>
            <a:picLocks noGrp="1" noChangeAspect="1"/>
          </p:cNvPicPr>
          <p:nvPr/>
        </p:nvPicPr>
        <p:blipFill>
          <a:blip r:embed="rId5"/>
          <a:srcRect l="23233" r="23233"/>
          <a:stretch>
            <a:fillRect/>
          </a:stretch>
        </p:blipFill>
        <p:spPr>
          <a:xfrm>
            <a:off x="107577" y="120316"/>
            <a:ext cx="5062818" cy="4902868"/>
          </a:xfrm>
          <a:prstGeom prst="rect">
            <a:avLst/>
          </a:prstGeom>
          <a:effectLst>
            <a:softEdge rad="254000"/>
          </a:effectLst>
        </p:spPr>
      </p:pic>
    </p:spTree>
    <p:extLst>
      <p:ext uri="{BB962C8B-B14F-4D97-AF65-F5344CB8AC3E}">
        <p14:creationId xmlns:p14="http://schemas.microsoft.com/office/powerpoint/2010/main" val="22110808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4202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E9180A44-AF56-684F-A125-DE0D56AFDD1E}"/>
              </a:ext>
            </a:extLst>
          </p:cNvPr>
          <p:cNvSpPr>
            <a:spLocks noGrp="1"/>
          </p:cNvSpPr>
          <p:nvPr>
            <p:ph type="body" sz="quarter" idx="21"/>
          </p:nvPr>
        </p:nvSpPr>
        <p:spPr>
          <a:xfrm>
            <a:off x="1854" y="239492"/>
            <a:ext cx="3704860" cy="369332"/>
          </a:xfrm>
        </p:spPr>
        <p:txBody>
          <a:bodyPr/>
          <a:lstStyle/>
          <a:p>
            <a:r>
              <a:rPr lang="es-ES" dirty="0" err="1"/>
              <a:t>Fill</a:t>
            </a:r>
            <a:r>
              <a:rPr lang="es-ES" dirty="0"/>
              <a:t> in </a:t>
            </a:r>
            <a:r>
              <a:rPr lang="es-ES" dirty="0" err="1"/>
              <a:t>your</a:t>
            </a:r>
            <a:r>
              <a:rPr lang="es-ES" dirty="0"/>
              <a:t> </a:t>
            </a:r>
            <a:r>
              <a:rPr lang="es-ES" dirty="0" err="1"/>
              <a:t>learning</a:t>
            </a:r>
            <a:r>
              <a:rPr lang="es-ES" dirty="0"/>
              <a:t> </a:t>
            </a:r>
            <a:r>
              <a:rPr lang="es-ES" dirty="0" err="1"/>
              <a:t>agreement</a:t>
            </a:r>
            <a:r>
              <a:rPr lang="es-ES" dirty="0"/>
              <a:t>:</a:t>
            </a:r>
          </a:p>
        </p:txBody>
      </p:sp>
      <p:pic>
        <p:nvPicPr>
          <p:cNvPr id="4" name="Google Shape;124;p5">
            <a:extLst>
              <a:ext uri="{FF2B5EF4-FFF2-40B4-BE49-F238E27FC236}">
                <a16:creationId xmlns:a16="http://schemas.microsoft.com/office/drawing/2014/main" id="{92BB80A3-0B61-FC4C-AC69-47C70E2E1841}"/>
              </a:ext>
            </a:extLst>
          </p:cNvPr>
          <p:cNvPicPr preferRelativeResize="0">
            <a:picLocks noGrp="1"/>
          </p:cNvPicPr>
          <p:nvPr>
            <p:ph sz="quarter" idx="22"/>
          </p:nvPr>
        </p:nvPicPr>
        <p:blipFill>
          <a:blip r:embed="rId2" cstate="screen">
            <a:alphaModFix/>
            <a:extLst>
              <a:ext uri="{28A0092B-C50C-407E-A947-70E740481C1C}">
                <a14:useLocalDpi xmlns:a14="http://schemas.microsoft.com/office/drawing/2010/main"/>
              </a:ext>
            </a:extLst>
          </a:blip>
          <a:stretch>
            <a:fillRect/>
          </a:stretch>
        </p:blipFill>
        <p:spPr>
          <a:xfrm>
            <a:off x="1861902" y="921669"/>
            <a:ext cx="5393337" cy="3540279"/>
          </a:xfrm>
          <a:prstGeom prst="rect">
            <a:avLst/>
          </a:prstGeom>
          <a:noFill/>
          <a:ln>
            <a:noFill/>
          </a:ln>
          <a:effectLst>
            <a:outerShdw blurRad="50800" dist="12700" dir="5400000" algn="ctr" rotWithShape="0">
              <a:srgbClr val="000000">
                <a:alpha val="50000"/>
              </a:srgbClr>
            </a:outerShdw>
          </a:effectLst>
        </p:spPr>
      </p:pic>
      <p:sp>
        <p:nvSpPr>
          <p:cNvPr id="5" name="Rectángulo 4">
            <a:extLst>
              <a:ext uri="{FF2B5EF4-FFF2-40B4-BE49-F238E27FC236}">
                <a16:creationId xmlns:a16="http://schemas.microsoft.com/office/drawing/2014/main" id="{F20BBA52-21D1-DA45-AA8B-9F1A2F693269}"/>
              </a:ext>
            </a:extLst>
          </p:cNvPr>
          <p:cNvSpPr/>
          <p:nvPr/>
        </p:nvSpPr>
        <p:spPr>
          <a:xfrm>
            <a:off x="172387" y="4631961"/>
            <a:ext cx="1026826" cy="3297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1149305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F20BBA52-21D1-DA45-AA8B-9F1A2F693269}"/>
              </a:ext>
            </a:extLst>
          </p:cNvPr>
          <p:cNvSpPr/>
          <p:nvPr/>
        </p:nvSpPr>
        <p:spPr>
          <a:xfrm>
            <a:off x="172387" y="4631961"/>
            <a:ext cx="1026826" cy="3297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pic>
        <p:nvPicPr>
          <p:cNvPr id="7" name="Google Shape;131;p6">
            <a:extLst>
              <a:ext uri="{FF2B5EF4-FFF2-40B4-BE49-F238E27FC236}">
                <a16:creationId xmlns:a16="http://schemas.microsoft.com/office/drawing/2014/main" id="{EEF88F25-F2A8-5941-8FFC-106346935FBF}"/>
              </a:ext>
            </a:extLst>
          </p:cNvPr>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126653" y="487938"/>
            <a:ext cx="6548312" cy="3292199"/>
          </a:xfrm>
          <a:prstGeom prst="rect">
            <a:avLst/>
          </a:prstGeom>
          <a:noFill/>
          <a:ln>
            <a:noFill/>
          </a:ln>
          <a:effectLst>
            <a:outerShdw blurRad="50800" dist="12700" dir="5400000" algn="ctr" rotWithShape="0">
              <a:srgbClr val="000000">
                <a:alpha val="50000"/>
              </a:srgbClr>
            </a:outerShdw>
          </a:effectLst>
        </p:spPr>
      </p:pic>
      <p:sp>
        <p:nvSpPr>
          <p:cNvPr id="3" name="Rectángulo 2"/>
          <p:cNvSpPr/>
          <p:nvPr/>
        </p:nvSpPr>
        <p:spPr>
          <a:xfrm>
            <a:off x="1656492" y="4231851"/>
            <a:ext cx="5488633" cy="1015663"/>
          </a:xfrm>
          <a:prstGeom prst="rect">
            <a:avLst/>
          </a:prstGeom>
          <a:solidFill>
            <a:schemeClr val="accent4">
              <a:lumMod val="60000"/>
              <a:lumOff val="40000"/>
            </a:schemeClr>
          </a:solidFill>
        </p:spPr>
        <p:txBody>
          <a:bodyPr wrap="square">
            <a:spAutoFit/>
          </a:bodyPr>
          <a:lstStyle/>
          <a:p>
            <a:r>
              <a:rPr lang="es-ES" sz="2000" dirty="0" err="1">
                <a:solidFill>
                  <a:srgbClr val="92160C"/>
                </a:solidFill>
                <a:latin typeface="Arial"/>
                <a:cs typeface="Arial"/>
              </a:rPr>
              <a:t>Don’t</a:t>
            </a:r>
            <a:r>
              <a:rPr lang="es-ES" sz="2000" dirty="0">
                <a:solidFill>
                  <a:srgbClr val="92160C"/>
                </a:solidFill>
                <a:latin typeface="Arial"/>
                <a:cs typeface="Arial"/>
              </a:rPr>
              <a:t> </a:t>
            </a:r>
            <a:r>
              <a:rPr lang="es-ES" sz="2000" dirty="0" err="1">
                <a:solidFill>
                  <a:srgbClr val="92160C"/>
                </a:solidFill>
                <a:latin typeface="Arial"/>
                <a:cs typeface="Arial"/>
              </a:rPr>
              <a:t>worry</a:t>
            </a:r>
            <a:r>
              <a:rPr lang="es-ES" sz="2000" dirty="0">
                <a:solidFill>
                  <a:srgbClr val="92160C"/>
                </a:solidFill>
              </a:rPr>
              <a:t> - </a:t>
            </a:r>
            <a:r>
              <a:rPr lang="es-ES" sz="2000" dirty="0" err="1">
                <a:solidFill>
                  <a:srgbClr val="92160C"/>
                </a:solidFill>
                <a:latin typeface="Arial"/>
                <a:cs typeface="Arial"/>
              </a:rPr>
              <a:t>you</a:t>
            </a:r>
            <a:r>
              <a:rPr lang="es-ES" sz="2000" dirty="0">
                <a:solidFill>
                  <a:srgbClr val="92160C"/>
                </a:solidFill>
                <a:latin typeface="Arial"/>
                <a:cs typeface="Arial"/>
              </a:rPr>
              <a:t> </a:t>
            </a:r>
            <a:r>
              <a:rPr lang="es-ES" sz="2000" dirty="0" err="1">
                <a:solidFill>
                  <a:srgbClr val="92160C"/>
                </a:solidFill>
                <a:latin typeface="Arial"/>
                <a:cs typeface="Arial"/>
              </a:rPr>
              <a:t>will</a:t>
            </a:r>
            <a:r>
              <a:rPr lang="es-ES" sz="2000" dirty="0">
                <a:solidFill>
                  <a:srgbClr val="92160C"/>
                </a:solidFill>
                <a:latin typeface="Arial"/>
                <a:cs typeface="Arial"/>
              </a:rPr>
              <a:t> </a:t>
            </a:r>
            <a:r>
              <a:rPr lang="es-ES" sz="2000" dirty="0" err="1">
                <a:solidFill>
                  <a:srgbClr val="92160C"/>
                </a:solidFill>
                <a:latin typeface="Arial"/>
                <a:cs typeface="Arial"/>
              </a:rPr>
              <a:t>have</a:t>
            </a:r>
            <a:r>
              <a:rPr lang="es-ES" sz="2000" dirty="0">
                <a:solidFill>
                  <a:srgbClr val="92160C"/>
                </a:solidFill>
                <a:latin typeface="Arial"/>
                <a:cs typeface="Arial"/>
              </a:rPr>
              <a:t> 3 </a:t>
            </a:r>
            <a:r>
              <a:rPr lang="es-ES" sz="2000" dirty="0" err="1">
                <a:solidFill>
                  <a:srgbClr val="92160C"/>
                </a:solidFill>
                <a:latin typeface="Arial"/>
                <a:cs typeface="Arial"/>
              </a:rPr>
              <a:t>weeks</a:t>
            </a:r>
            <a:r>
              <a:rPr lang="es-ES" sz="2000" dirty="0">
                <a:solidFill>
                  <a:srgbClr val="92160C"/>
                </a:solidFill>
                <a:latin typeface="Arial"/>
                <a:cs typeface="Arial"/>
              </a:rPr>
              <a:t> time in </a:t>
            </a:r>
            <a:r>
              <a:rPr lang="es-ES" sz="2000" dirty="0" err="1">
                <a:solidFill>
                  <a:srgbClr val="92160C"/>
                </a:solidFill>
                <a:latin typeface="Arial"/>
                <a:cs typeface="Arial"/>
              </a:rPr>
              <a:t>order</a:t>
            </a:r>
            <a:r>
              <a:rPr lang="es-ES" sz="2000" dirty="0">
                <a:solidFill>
                  <a:srgbClr val="92160C"/>
                </a:solidFill>
                <a:latin typeface="Arial"/>
                <a:cs typeface="Arial"/>
              </a:rPr>
              <a:t>  </a:t>
            </a:r>
            <a:r>
              <a:rPr lang="es-ES" sz="2000" dirty="0" err="1">
                <a:solidFill>
                  <a:srgbClr val="92160C"/>
                </a:solidFill>
                <a:latin typeface="Arial"/>
                <a:cs typeface="Arial"/>
              </a:rPr>
              <a:t>to</a:t>
            </a:r>
            <a:r>
              <a:rPr lang="es-ES" sz="2000" dirty="0">
                <a:solidFill>
                  <a:srgbClr val="92160C"/>
                </a:solidFill>
                <a:latin typeface="Arial"/>
                <a:cs typeface="Arial"/>
              </a:rPr>
              <a:t> </a:t>
            </a:r>
            <a:r>
              <a:rPr lang="es-ES" sz="2000" dirty="0" err="1">
                <a:solidFill>
                  <a:srgbClr val="92160C"/>
                </a:solidFill>
                <a:latin typeface="Arial"/>
                <a:cs typeface="Arial"/>
              </a:rPr>
              <a:t>make</a:t>
            </a:r>
            <a:r>
              <a:rPr lang="es-ES" sz="2000" dirty="0">
                <a:solidFill>
                  <a:srgbClr val="92160C"/>
                </a:solidFill>
                <a:latin typeface="Arial"/>
                <a:cs typeface="Arial"/>
              </a:rPr>
              <a:t> </a:t>
            </a:r>
            <a:r>
              <a:rPr lang="es-ES" sz="2000" dirty="0" err="1">
                <a:solidFill>
                  <a:srgbClr val="92160C"/>
                </a:solidFill>
                <a:latin typeface="Arial"/>
                <a:cs typeface="Arial"/>
              </a:rPr>
              <a:t>changes</a:t>
            </a:r>
            <a:r>
              <a:rPr lang="es-ES" sz="2000" dirty="0">
                <a:solidFill>
                  <a:srgbClr val="92160C"/>
                </a:solidFill>
                <a:latin typeface="Arial"/>
                <a:cs typeface="Arial"/>
              </a:rPr>
              <a:t> and </a:t>
            </a:r>
            <a:r>
              <a:rPr lang="es-ES" sz="2000" dirty="0" err="1">
                <a:solidFill>
                  <a:srgbClr val="92160C"/>
                </a:solidFill>
                <a:latin typeface="Arial"/>
                <a:cs typeface="Arial"/>
              </a:rPr>
              <a:t>your</a:t>
            </a:r>
            <a:r>
              <a:rPr lang="es-ES" sz="2000" dirty="0">
                <a:solidFill>
                  <a:srgbClr val="92160C"/>
                </a:solidFill>
                <a:latin typeface="Arial"/>
                <a:cs typeface="Arial"/>
              </a:rPr>
              <a:t> </a:t>
            </a:r>
            <a:r>
              <a:rPr lang="es-ES" sz="2000" dirty="0" err="1">
                <a:solidFill>
                  <a:srgbClr val="92160C"/>
                </a:solidFill>
                <a:latin typeface="Arial"/>
                <a:cs typeface="Arial"/>
              </a:rPr>
              <a:t>academic</a:t>
            </a:r>
            <a:r>
              <a:rPr lang="es-ES" sz="2000" dirty="0">
                <a:solidFill>
                  <a:srgbClr val="92160C"/>
                </a:solidFill>
                <a:latin typeface="Arial"/>
                <a:cs typeface="Arial"/>
              </a:rPr>
              <a:t> Tutor </a:t>
            </a:r>
            <a:r>
              <a:rPr lang="es-ES" sz="2000" dirty="0" err="1">
                <a:solidFill>
                  <a:srgbClr val="92160C"/>
                </a:solidFill>
                <a:latin typeface="Arial"/>
                <a:cs typeface="Arial"/>
              </a:rPr>
              <a:t>will</a:t>
            </a:r>
            <a:r>
              <a:rPr lang="es-ES" sz="2000" dirty="0">
                <a:solidFill>
                  <a:srgbClr val="92160C"/>
                </a:solidFill>
                <a:latin typeface="Arial"/>
                <a:cs typeface="Arial"/>
              </a:rPr>
              <a:t> </a:t>
            </a:r>
            <a:r>
              <a:rPr lang="es-ES" sz="2000" dirty="0" err="1">
                <a:solidFill>
                  <a:srgbClr val="92160C"/>
                </a:solidFill>
                <a:latin typeface="Arial"/>
                <a:cs typeface="Arial"/>
              </a:rPr>
              <a:t>have</a:t>
            </a:r>
            <a:r>
              <a:rPr lang="es-ES" sz="2000" dirty="0">
                <a:solidFill>
                  <a:srgbClr val="92160C"/>
                </a:solidFill>
                <a:latin typeface="Arial"/>
                <a:cs typeface="Arial"/>
              </a:rPr>
              <a:t> </a:t>
            </a:r>
            <a:r>
              <a:rPr lang="es-ES" sz="2000" dirty="0" err="1">
                <a:solidFill>
                  <a:srgbClr val="92160C"/>
                </a:solidFill>
                <a:latin typeface="Arial"/>
                <a:cs typeface="Arial"/>
              </a:rPr>
              <a:t>to</a:t>
            </a:r>
            <a:r>
              <a:rPr lang="es-ES" sz="2000" dirty="0">
                <a:solidFill>
                  <a:srgbClr val="92160C"/>
                </a:solidFill>
                <a:latin typeface="Arial"/>
                <a:cs typeface="Arial"/>
              </a:rPr>
              <a:t> </a:t>
            </a:r>
            <a:r>
              <a:rPr lang="es-ES" sz="2000" dirty="0" err="1">
                <a:solidFill>
                  <a:srgbClr val="92160C"/>
                </a:solidFill>
                <a:latin typeface="Arial"/>
                <a:cs typeface="Arial"/>
              </a:rPr>
              <a:t>sign</a:t>
            </a:r>
            <a:r>
              <a:rPr lang="es-ES" sz="2000" dirty="0">
                <a:solidFill>
                  <a:srgbClr val="92160C"/>
                </a:solidFill>
                <a:latin typeface="Arial"/>
                <a:cs typeface="Arial"/>
              </a:rPr>
              <a:t> </a:t>
            </a:r>
            <a:r>
              <a:rPr lang="es-ES" sz="2000" dirty="0" err="1">
                <a:solidFill>
                  <a:srgbClr val="92160C"/>
                </a:solidFill>
                <a:latin typeface="Arial"/>
                <a:cs typeface="Arial"/>
              </a:rPr>
              <a:t>the</a:t>
            </a:r>
            <a:r>
              <a:rPr lang="es-ES" sz="2000" dirty="0">
                <a:solidFill>
                  <a:srgbClr val="92160C"/>
                </a:solidFill>
                <a:latin typeface="Arial"/>
                <a:cs typeface="Arial"/>
              </a:rPr>
              <a:t> </a:t>
            </a:r>
            <a:r>
              <a:rPr lang="es-ES" sz="2000" dirty="0" err="1">
                <a:solidFill>
                  <a:srgbClr val="92160C"/>
                </a:solidFill>
                <a:latin typeface="Arial"/>
                <a:cs typeface="Arial"/>
              </a:rPr>
              <a:t>changing</a:t>
            </a:r>
            <a:r>
              <a:rPr lang="es-ES" sz="2000" dirty="0">
                <a:solidFill>
                  <a:srgbClr val="92160C"/>
                </a:solidFill>
                <a:latin typeface="Arial"/>
                <a:cs typeface="Arial"/>
              </a:rPr>
              <a:t> </a:t>
            </a:r>
            <a:r>
              <a:rPr lang="es-ES" sz="2000" dirty="0" err="1">
                <a:solidFill>
                  <a:srgbClr val="92160C"/>
                </a:solidFill>
                <a:latin typeface="Arial"/>
                <a:cs typeface="Arial"/>
              </a:rPr>
              <a:t>form</a:t>
            </a:r>
            <a:endParaRPr lang="es-ES" sz="2000" dirty="0">
              <a:solidFill>
                <a:srgbClr val="92160C"/>
              </a:solidFill>
              <a:latin typeface="Arial"/>
              <a:cs typeface="Arial"/>
            </a:endParaRPr>
          </a:p>
        </p:txBody>
      </p:sp>
    </p:spTree>
    <p:extLst>
      <p:ext uri="{BB962C8B-B14F-4D97-AF65-F5344CB8AC3E}">
        <p14:creationId xmlns:p14="http://schemas.microsoft.com/office/powerpoint/2010/main" val="598893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38;p7">
            <a:extLst>
              <a:ext uri="{FF2B5EF4-FFF2-40B4-BE49-F238E27FC236}">
                <a16:creationId xmlns:a16="http://schemas.microsoft.com/office/drawing/2014/main" id="{558914E2-5393-0A40-9459-46DC0516AAB1}"/>
              </a:ext>
            </a:extLst>
          </p:cNvPr>
          <p:cNvSpPr/>
          <p:nvPr/>
        </p:nvSpPr>
        <p:spPr>
          <a:xfrm>
            <a:off x="5094009" y="977207"/>
            <a:ext cx="3595255" cy="1261844"/>
          </a:xfrm>
          <a:prstGeom prst="rect">
            <a:avLst/>
          </a:prstGeom>
          <a:noFill/>
          <a:ln>
            <a:noFill/>
          </a:ln>
        </p:spPr>
        <p:txBody>
          <a:bodyPr spcFirstLastPara="1" wrap="square" lIns="91425" tIns="45700" rIns="91425" bIns="45700" anchor="t" anchorCtr="0">
            <a:spAutoFit/>
          </a:bodyPr>
          <a:lstStyle/>
          <a:p>
            <a:r>
              <a:rPr lang="es-ES" sz="2000" dirty="0">
                <a:latin typeface="Arial" panose="020B0604020202020204" pitchFamily="34" charset="0"/>
                <a:cs typeface="Arial" panose="020B0604020202020204" pitchFamily="34" charset="0"/>
              </a:rPr>
              <a:t>Will I be </a:t>
            </a:r>
            <a:r>
              <a:rPr lang="es-ES" sz="2000" dirty="0" err="1">
                <a:latin typeface="Arial" panose="020B0604020202020204" pitchFamily="34" charset="0"/>
                <a:cs typeface="Arial" panose="020B0604020202020204" pitchFamily="34" charset="0"/>
              </a:rPr>
              <a:t>able</a:t>
            </a:r>
            <a:r>
              <a:rPr lang="es-ES" sz="2000" dirty="0">
                <a:latin typeface="Arial" panose="020B0604020202020204" pitchFamily="34" charset="0"/>
                <a:cs typeface="Arial" panose="020B0604020202020204" pitchFamily="34" charset="0"/>
              </a:rPr>
              <a:t> </a:t>
            </a:r>
            <a:r>
              <a:rPr lang="es-ES" sz="2000" dirty="0" err="1">
                <a:latin typeface="Arial" panose="020B0604020202020204" pitchFamily="34" charset="0"/>
                <a:cs typeface="Arial" panose="020B0604020202020204" pitchFamily="34" charset="0"/>
              </a:rPr>
              <a:t>to</a:t>
            </a:r>
            <a:r>
              <a:rPr lang="es-ES" sz="2000" dirty="0">
                <a:latin typeface="Arial" panose="020B0604020202020204" pitchFamily="34" charset="0"/>
                <a:cs typeface="Arial" panose="020B0604020202020204" pitchFamily="34" charset="0"/>
              </a:rPr>
              <a:t> </a:t>
            </a:r>
            <a:r>
              <a:rPr lang="es-ES" sz="2000" dirty="0" err="1">
                <a:latin typeface="Arial" panose="020B0604020202020204" pitchFamily="34" charset="0"/>
                <a:cs typeface="Arial" panose="020B0604020202020204" pitchFamily="34" charset="0"/>
              </a:rPr>
              <a:t>enrol</a:t>
            </a:r>
            <a:r>
              <a:rPr lang="es-ES" sz="2000" dirty="0">
                <a:latin typeface="Arial" panose="020B0604020202020204" pitchFamily="34" charset="0"/>
                <a:cs typeface="Arial" panose="020B0604020202020204" pitchFamily="34" charset="0"/>
              </a:rPr>
              <a:t> </a:t>
            </a:r>
          </a:p>
          <a:p>
            <a:r>
              <a:rPr lang="es-ES" sz="2000" dirty="0" err="1">
                <a:latin typeface="Arial" panose="020B0604020202020204" pitchFamily="34" charset="0"/>
                <a:cs typeface="Arial" panose="020B0604020202020204" pitchFamily="34" charset="0"/>
              </a:rPr>
              <a:t>on</a:t>
            </a:r>
            <a:r>
              <a:rPr lang="es-ES" sz="2000" dirty="0">
                <a:latin typeface="Arial" panose="020B0604020202020204" pitchFamily="34" charset="0"/>
                <a:cs typeface="Arial" panose="020B0604020202020204" pitchFamily="34" charset="0"/>
              </a:rPr>
              <a:t> </a:t>
            </a:r>
            <a:r>
              <a:rPr lang="es-ES" sz="2000" dirty="0" err="1">
                <a:latin typeface="Arial" panose="020B0604020202020204" pitchFamily="34" charset="0"/>
                <a:cs typeface="Arial" panose="020B0604020202020204" pitchFamily="34" charset="0"/>
              </a:rPr>
              <a:t>subjects</a:t>
            </a:r>
            <a:r>
              <a:rPr lang="es-ES" sz="2000" dirty="0">
                <a:latin typeface="Arial" panose="020B0604020202020204" pitchFamily="34" charset="0"/>
                <a:cs typeface="Arial" panose="020B0604020202020204" pitchFamily="34" charset="0"/>
              </a:rPr>
              <a:t> </a:t>
            </a:r>
            <a:r>
              <a:rPr lang="es-ES" sz="2800" b="1" dirty="0" err="1">
                <a:latin typeface="Arial" panose="020B0604020202020204" pitchFamily="34" charset="0"/>
                <a:cs typeface="Arial" panose="020B0604020202020204" pitchFamily="34" charset="0"/>
              </a:rPr>
              <a:t>out</a:t>
            </a:r>
            <a:r>
              <a:rPr lang="es-ES" sz="2800" b="1" dirty="0">
                <a:latin typeface="Arial" panose="020B0604020202020204" pitchFamily="34" charset="0"/>
                <a:cs typeface="Arial" panose="020B0604020202020204" pitchFamily="34" charset="0"/>
              </a:rPr>
              <a:t> </a:t>
            </a:r>
            <a:r>
              <a:rPr lang="es-ES" sz="2800" b="1" dirty="0" err="1">
                <a:latin typeface="Arial" panose="020B0604020202020204" pitchFamily="34" charset="0"/>
                <a:cs typeface="Arial" panose="020B0604020202020204" pitchFamily="34" charset="0"/>
              </a:rPr>
              <a:t>of</a:t>
            </a:r>
            <a:r>
              <a:rPr lang="es-ES" sz="2800" b="1" dirty="0">
                <a:latin typeface="Arial" panose="020B0604020202020204" pitchFamily="34" charset="0"/>
                <a:cs typeface="Arial" panose="020B0604020202020204" pitchFamily="34" charset="0"/>
              </a:rPr>
              <a:t> </a:t>
            </a:r>
            <a:r>
              <a:rPr lang="es-ES" sz="2800" b="1" dirty="0" err="1">
                <a:latin typeface="Arial" panose="020B0604020202020204" pitchFamily="34" charset="0"/>
                <a:cs typeface="Arial" panose="020B0604020202020204" pitchFamily="34" charset="0"/>
              </a:rPr>
              <a:t>my</a:t>
            </a:r>
            <a:r>
              <a:rPr lang="es-ES" sz="2800" b="1" dirty="0">
                <a:latin typeface="Arial" panose="020B0604020202020204" pitchFamily="34" charset="0"/>
                <a:cs typeface="Arial" panose="020B0604020202020204" pitchFamily="34" charset="0"/>
              </a:rPr>
              <a:t> </a:t>
            </a:r>
            <a:r>
              <a:rPr lang="es-ES" sz="2800" b="1" dirty="0" err="1">
                <a:latin typeface="Arial" panose="020B0604020202020204" pitchFamily="34" charset="0"/>
                <a:cs typeface="Arial" panose="020B0604020202020204" pitchFamily="34" charset="0"/>
              </a:rPr>
              <a:t>field</a:t>
            </a:r>
            <a:r>
              <a:rPr lang="es-ES" sz="2800" b="1" dirty="0">
                <a:latin typeface="Arial" panose="020B0604020202020204" pitchFamily="34" charset="0"/>
                <a:cs typeface="Arial" panose="020B0604020202020204" pitchFamily="34" charset="0"/>
              </a:rPr>
              <a:t> </a:t>
            </a:r>
            <a:r>
              <a:rPr lang="es-ES" sz="2800" b="1" dirty="0" err="1">
                <a:latin typeface="Arial" panose="020B0604020202020204" pitchFamily="34" charset="0"/>
                <a:cs typeface="Arial" panose="020B0604020202020204" pitchFamily="34" charset="0"/>
              </a:rPr>
              <a:t>of</a:t>
            </a:r>
            <a:r>
              <a:rPr lang="es-ES" sz="2800" b="1" dirty="0">
                <a:latin typeface="Arial" panose="020B0604020202020204" pitchFamily="34" charset="0"/>
                <a:cs typeface="Arial" panose="020B0604020202020204" pitchFamily="34" charset="0"/>
              </a:rPr>
              <a:t> </a:t>
            </a:r>
            <a:r>
              <a:rPr lang="es-ES" sz="2800" b="1" dirty="0" err="1">
                <a:latin typeface="Arial" panose="020B0604020202020204" pitchFamily="34" charset="0"/>
                <a:cs typeface="Arial" panose="020B0604020202020204" pitchFamily="34" charset="0"/>
              </a:rPr>
              <a:t>study</a:t>
            </a:r>
            <a:r>
              <a:rPr lang="es-ES" sz="2800" b="1" dirty="0">
                <a:latin typeface="Arial" panose="020B0604020202020204" pitchFamily="34" charset="0"/>
                <a:cs typeface="Arial" panose="020B0604020202020204" pitchFamily="34" charset="0"/>
              </a:rPr>
              <a:t>?</a:t>
            </a:r>
          </a:p>
        </p:txBody>
      </p:sp>
      <p:sp>
        <p:nvSpPr>
          <p:cNvPr id="9" name="Google Shape;137;p7">
            <a:extLst>
              <a:ext uri="{FF2B5EF4-FFF2-40B4-BE49-F238E27FC236}">
                <a16:creationId xmlns:a16="http://schemas.microsoft.com/office/drawing/2014/main" id="{C6BE59BE-F7A9-A74E-B045-0D5E6BBC9E7D}"/>
              </a:ext>
            </a:extLst>
          </p:cNvPr>
          <p:cNvSpPr/>
          <p:nvPr/>
        </p:nvSpPr>
        <p:spPr>
          <a:xfrm>
            <a:off x="4986384" y="2549219"/>
            <a:ext cx="4157615" cy="2369839"/>
          </a:xfrm>
          <a:prstGeom prst="rect">
            <a:avLst/>
          </a:prstGeom>
          <a:noFill/>
          <a:ln>
            <a:noFill/>
          </a:ln>
        </p:spPr>
        <p:txBody>
          <a:bodyPr spcFirstLastPara="1" wrap="square" lIns="91425" tIns="45700" rIns="91425" bIns="45700" anchor="t" anchorCtr="0">
            <a:spAutoFit/>
          </a:bodyPr>
          <a:lstStyle/>
          <a:p>
            <a:pPr lvl="0"/>
            <a:r>
              <a:rPr lang="es-ES" sz="2000" b="1" dirty="0">
                <a:solidFill>
                  <a:srgbClr val="0065BD"/>
                </a:solidFill>
                <a:latin typeface="Arial"/>
                <a:cs typeface="Arial"/>
              </a:rPr>
              <a:t>Yes! </a:t>
            </a:r>
            <a:r>
              <a:rPr lang="es-ES" sz="2000" dirty="0" err="1">
                <a:solidFill>
                  <a:srgbClr val="0065BD"/>
                </a:solidFill>
                <a:latin typeface="Arial"/>
                <a:cs typeface="Arial"/>
              </a:rPr>
              <a:t>However</a:t>
            </a:r>
            <a:r>
              <a:rPr lang="es-ES" sz="2000" dirty="0">
                <a:solidFill>
                  <a:srgbClr val="0065BD"/>
                </a:solidFill>
                <a:latin typeface="Arial"/>
                <a:cs typeface="Arial"/>
              </a:rPr>
              <a:t>, at </a:t>
            </a:r>
            <a:r>
              <a:rPr lang="es-ES" sz="2000" dirty="0" err="1">
                <a:solidFill>
                  <a:srgbClr val="0065BD"/>
                </a:solidFill>
                <a:latin typeface="Arial"/>
                <a:cs typeface="Arial"/>
              </a:rPr>
              <a:t>least</a:t>
            </a:r>
            <a:r>
              <a:rPr lang="es-ES" sz="2000" dirty="0">
                <a:solidFill>
                  <a:srgbClr val="0065BD"/>
                </a:solidFill>
                <a:latin typeface="Arial"/>
                <a:cs typeface="Arial"/>
              </a:rPr>
              <a:t> </a:t>
            </a:r>
            <a:r>
              <a:rPr lang="en-US" sz="4400" b="1" dirty="0">
                <a:solidFill>
                  <a:srgbClr val="0065BD"/>
                </a:solidFill>
                <a:latin typeface="Arial Black"/>
                <a:ea typeface="Arial Black"/>
                <a:cs typeface="Arial Black"/>
                <a:sym typeface="Arial Black"/>
              </a:rPr>
              <a:t>50%</a:t>
            </a:r>
            <a:r>
              <a:rPr lang="en-US" sz="2000" b="1" dirty="0">
                <a:solidFill>
                  <a:srgbClr val="0065BD"/>
                </a:solidFill>
                <a:latin typeface="Arial Black"/>
                <a:ea typeface="Arial Black"/>
                <a:cs typeface="Arial Black"/>
                <a:sym typeface="Arial Black"/>
              </a:rPr>
              <a:t> </a:t>
            </a:r>
            <a:endParaRPr sz="2000" dirty="0">
              <a:solidFill>
                <a:srgbClr val="0065BD"/>
              </a:solidFill>
            </a:endParaRPr>
          </a:p>
          <a:p>
            <a:r>
              <a:rPr lang="es-ES" sz="2000" dirty="0" err="1">
                <a:solidFill>
                  <a:srgbClr val="0065BD"/>
                </a:solidFill>
                <a:latin typeface="Arial"/>
                <a:cs typeface="Arial"/>
              </a:rPr>
              <a:t>of</a:t>
            </a:r>
            <a:r>
              <a:rPr lang="es-ES" sz="2000" dirty="0">
                <a:solidFill>
                  <a:srgbClr val="0065BD"/>
                </a:solidFill>
                <a:latin typeface="Arial"/>
                <a:cs typeface="Arial"/>
              </a:rPr>
              <a:t> </a:t>
            </a:r>
            <a:r>
              <a:rPr lang="es-ES" sz="2000" dirty="0" err="1">
                <a:solidFill>
                  <a:srgbClr val="0065BD"/>
                </a:solidFill>
                <a:latin typeface="Arial"/>
                <a:cs typeface="Arial"/>
              </a:rPr>
              <a:t>your</a:t>
            </a:r>
            <a:r>
              <a:rPr lang="es-ES" sz="2000" dirty="0">
                <a:solidFill>
                  <a:srgbClr val="0065BD"/>
                </a:solidFill>
                <a:latin typeface="Arial"/>
                <a:cs typeface="Arial"/>
              </a:rPr>
              <a:t> </a:t>
            </a:r>
            <a:r>
              <a:rPr lang="es-ES" sz="2000" dirty="0" err="1">
                <a:solidFill>
                  <a:srgbClr val="0065BD"/>
                </a:solidFill>
                <a:latin typeface="Arial"/>
                <a:cs typeface="Arial"/>
              </a:rPr>
              <a:t>subjects</a:t>
            </a:r>
            <a:r>
              <a:rPr lang="es-ES" sz="2000" dirty="0">
                <a:solidFill>
                  <a:srgbClr val="0065BD"/>
                </a:solidFill>
                <a:latin typeface="Arial"/>
                <a:cs typeface="Arial"/>
              </a:rPr>
              <a:t> </a:t>
            </a:r>
            <a:r>
              <a:rPr lang="es-ES" sz="2000" dirty="0" err="1">
                <a:solidFill>
                  <a:srgbClr val="0065BD"/>
                </a:solidFill>
                <a:latin typeface="Arial"/>
                <a:cs typeface="Arial"/>
              </a:rPr>
              <a:t>must</a:t>
            </a:r>
            <a:r>
              <a:rPr lang="es-ES" sz="2000" dirty="0">
                <a:solidFill>
                  <a:srgbClr val="0065BD"/>
                </a:solidFill>
                <a:latin typeface="Arial"/>
                <a:cs typeface="Arial"/>
              </a:rPr>
              <a:t> be </a:t>
            </a:r>
            <a:r>
              <a:rPr lang="es-ES" sz="2800" b="1" dirty="0" err="1">
                <a:solidFill>
                  <a:srgbClr val="0065BD"/>
                </a:solidFill>
                <a:latin typeface="Arial"/>
                <a:cs typeface="Arial"/>
              </a:rPr>
              <a:t>related</a:t>
            </a:r>
            <a:r>
              <a:rPr lang="es-ES" sz="2800" b="1" dirty="0">
                <a:solidFill>
                  <a:srgbClr val="0065BD"/>
                </a:solidFill>
                <a:latin typeface="Arial"/>
                <a:cs typeface="Arial"/>
              </a:rPr>
              <a:t> </a:t>
            </a:r>
            <a:r>
              <a:rPr lang="es-ES" sz="2800" b="1" dirty="0" err="1">
                <a:solidFill>
                  <a:srgbClr val="0065BD"/>
                </a:solidFill>
                <a:latin typeface="Arial"/>
                <a:cs typeface="Arial"/>
              </a:rPr>
              <a:t>to</a:t>
            </a:r>
            <a:r>
              <a:rPr lang="es-ES" sz="2800" b="1" dirty="0">
                <a:solidFill>
                  <a:srgbClr val="0065BD"/>
                </a:solidFill>
                <a:latin typeface="Arial"/>
                <a:cs typeface="Arial"/>
              </a:rPr>
              <a:t> </a:t>
            </a:r>
            <a:r>
              <a:rPr lang="es-ES" sz="2800" b="1" dirty="0" err="1">
                <a:solidFill>
                  <a:srgbClr val="0065BD"/>
                </a:solidFill>
                <a:latin typeface="Arial"/>
                <a:cs typeface="Arial"/>
              </a:rPr>
              <a:t>your</a:t>
            </a:r>
            <a:r>
              <a:rPr lang="es-ES" sz="2800" b="1" dirty="0">
                <a:solidFill>
                  <a:srgbClr val="0065BD"/>
                </a:solidFill>
                <a:latin typeface="Arial"/>
                <a:cs typeface="Arial"/>
              </a:rPr>
              <a:t> </a:t>
            </a:r>
            <a:r>
              <a:rPr lang="es-ES" sz="2800" b="1" dirty="0" err="1">
                <a:solidFill>
                  <a:srgbClr val="0065BD"/>
                </a:solidFill>
                <a:latin typeface="Arial"/>
                <a:cs typeface="Arial"/>
              </a:rPr>
              <a:t>area</a:t>
            </a:r>
            <a:r>
              <a:rPr lang="es-ES" sz="2800" b="1" dirty="0">
                <a:solidFill>
                  <a:srgbClr val="0065BD"/>
                </a:solidFill>
                <a:latin typeface="Arial"/>
                <a:cs typeface="Arial"/>
              </a:rPr>
              <a:t> </a:t>
            </a:r>
            <a:r>
              <a:rPr lang="es-ES" sz="2800" b="1" dirty="0" err="1">
                <a:solidFill>
                  <a:srgbClr val="0065BD"/>
                </a:solidFill>
                <a:latin typeface="Arial"/>
                <a:cs typeface="Arial"/>
              </a:rPr>
              <a:t>of</a:t>
            </a:r>
            <a:r>
              <a:rPr lang="es-ES" sz="2800" b="1" dirty="0">
                <a:solidFill>
                  <a:srgbClr val="0065BD"/>
                </a:solidFill>
                <a:latin typeface="Arial"/>
                <a:cs typeface="Arial"/>
              </a:rPr>
              <a:t> </a:t>
            </a:r>
            <a:r>
              <a:rPr lang="es-ES" sz="2800" b="1" dirty="0" err="1">
                <a:solidFill>
                  <a:srgbClr val="0065BD"/>
                </a:solidFill>
                <a:latin typeface="Arial"/>
                <a:cs typeface="Arial"/>
              </a:rPr>
              <a:t>study</a:t>
            </a:r>
            <a:r>
              <a:rPr lang="es-ES" sz="2800" dirty="0">
                <a:solidFill>
                  <a:srgbClr val="0065BD"/>
                </a:solidFill>
                <a:latin typeface="Arial"/>
                <a:cs typeface="Arial"/>
              </a:rPr>
              <a:t>.</a:t>
            </a:r>
          </a:p>
          <a:p>
            <a:pPr lvl="0"/>
            <a:endParaRPr sz="2800" dirty="0">
              <a:solidFill>
                <a:srgbClr val="0065BD"/>
              </a:solidFill>
              <a:latin typeface="Arial"/>
              <a:ea typeface="Arial"/>
              <a:cs typeface="Arial"/>
              <a:sym typeface="Arial"/>
            </a:endParaRPr>
          </a:p>
        </p:txBody>
      </p:sp>
      <p:pic>
        <p:nvPicPr>
          <p:cNvPr id="24" name="Imagen 23">
            <a:extLst>
              <a:ext uri="{FF2B5EF4-FFF2-40B4-BE49-F238E27FC236}">
                <a16:creationId xmlns:a16="http://schemas.microsoft.com/office/drawing/2014/main" id="{D2195738-BCE7-8844-B9A1-75B20B10968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4844712" cy="5143500"/>
          </a:xfrm>
          <a:prstGeom prst="rect">
            <a:avLst/>
          </a:prstGeom>
        </p:spPr>
      </p:pic>
    </p:spTree>
    <p:extLst>
      <p:ext uri="{BB962C8B-B14F-4D97-AF65-F5344CB8AC3E}">
        <p14:creationId xmlns:p14="http://schemas.microsoft.com/office/powerpoint/2010/main" val="2976074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145;p8">
            <a:extLst>
              <a:ext uri="{FF2B5EF4-FFF2-40B4-BE49-F238E27FC236}">
                <a16:creationId xmlns:a16="http://schemas.microsoft.com/office/drawing/2014/main" id="{92A24E4A-E7E4-E145-9A18-FBCD687CC94F}"/>
              </a:ext>
            </a:extLst>
          </p:cNvPr>
          <p:cNvSpPr/>
          <p:nvPr/>
        </p:nvSpPr>
        <p:spPr>
          <a:xfrm>
            <a:off x="5098087" y="1307103"/>
            <a:ext cx="3454149" cy="2339061"/>
          </a:xfrm>
          <a:prstGeom prst="rect">
            <a:avLst/>
          </a:prstGeom>
          <a:noFill/>
          <a:ln>
            <a:noFill/>
          </a:ln>
        </p:spPr>
        <p:txBody>
          <a:bodyPr spcFirstLastPara="1" wrap="square" lIns="91425" tIns="45700" rIns="91425" bIns="45700" anchor="t" anchorCtr="0">
            <a:spAutoFit/>
          </a:bodyPr>
          <a:lstStyle/>
          <a:p>
            <a:r>
              <a:rPr lang="es-ES" sz="2000" b="1" dirty="0" err="1">
                <a:solidFill>
                  <a:srgbClr val="0065BD"/>
                </a:solidFill>
                <a:latin typeface="Arial"/>
                <a:cs typeface="Arial"/>
              </a:rPr>
              <a:t>Before</a:t>
            </a:r>
            <a:r>
              <a:rPr lang="es-ES" sz="2000" dirty="0">
                <a:solidFill>
                  <a:srgbClr val="0065BD"/>
                </a:solidFill>
                <a:latin typeface="Arial"/>
                <a:cs typeface="Arial"/>
              </a:rPr>
              <a:t> </a:t>
            </a:r>
            <a:r>
              <a:rPr lang="es-ES" sz="2000" dirty="0" err="1">
                <a:solidFill>
                  <a:srgbClr val="0065BD"/>
                </a:solidFill>
                <a:latin typeface="Arial"/>
                <a:cs typeface="Arial"/>
              </a:rPr>
              <a:t>enrolling</a:t>
            </a:r>
            <a:r>
              <a:rPr lang="es-ES" sz="2000" dirty="0">
                <a:solidFill>
                  <a:srgbClr val="0065BD"/>
                </a:solidFill>
                <a:latin typeface="Arial"/>
                <a:cs typeface="Arial"/>
              </a:rPr>
              <a:t> </a:t>
            </a:r>
            <a:r>
              <a:rPr lang="es-ES" sz="2000" dirty="0" err="1">
                <a:solidFill>
                  <a:srgbClr val="0065BD"/>
                </a:solidFill>
                <a:latin typeface="Arial"/>
                <a:cs typeface="Arial"/>
              </a:rPr>
              <a:t>on</a:t>
            </a:r>
            <a:r>
              <a:rPr lang="es-ES" sz="2000" dirty="0">
                <a:solidFill>
                  <a:srgbClr val="0065BD"/>
                </a:solidFill>
                <a:latin typeface="Arial"/>
                <a:cs typeface="Arial"/>
              </a:rPr>
              <a:t> </a:t>
            </a:r>
            <a:r>
              <a:rPr lang="es-ES" sz="2000" dirty="0" err="1">
                <a:solidFill>
                  <a:srgbClr val="0065BD"/>
                </a:solidFill>
                <a:latin typeface="Arial"/>
                <a:cs typeface="Arial"/>
              </a:rPr>
              <a:t>subjects</a:t>
            </a:r>
            <a:r>
              <a:rPr lang="es-ES" sz="2000" dirty="0">
                <a:solidFill>
                  <a:srgbClr val="0065BD"/>
                </a:solidFill>
                <a:latin typeface="Arial"/>
                <a:cs typeface="Arial"/>
              </a:rPr>
              <a:t> </a:t>
            </a:r>
            <a:r>
              <a:rPr lang="en-US" sz="5400" dirty="0">
                <a:solidFill>
                  <a:srgbClr val="0065BD"/>
                </a:solidFill>
                <a:latin typeface="Arial"/>
                <a:cs typeface="Arial"/>
                <a:sym typeface="Arial"/>
              </a:rPr>
              <a:t>remember</a:t>
            </a:r>
            <a:r>
              <a:rPr lang="es-ES" sz="3600" dirty="0">
                <a:solidFill>
                  <a:srgbClr val="0065BD"/>
                </a:solidFill>
                <a:latin typeface="Arial"/>
                <a:cs typeface="Arial"/>
              </a:rPr>
              <a:t> </a:t>
            </a:r>
            <a:r>
              <a:rPr lang="es-ES" sz="3600" dirty="0" err="1">
                <a:solidFill>
                  <a:srgbClr val="0065BD"/>
                </a:solidFill>
                <a:latin typeface="Arial"/>
                <a:cs typeface="Arial"/>
              </a:rPr>
              <a:t>to</a:t>
            </a:r>
            <a:r>
              <a:rPr lang="es-ES" sz="3600" dirty="0">
                <a:solidFill>
                  <a:srgbClr val="0065BD"/>
                </a:solidFill>
                <a:latin typeface="Arial"/>
                <a:cs typeface="Arial"/>
              </a:rPr>
              <a:t> </a:t>
            </a:r>
            <a:r>
              <a:rPr lang="es-ES" sz="3600" b="1" dirty="0">
                <a:solidFill>
                  <a:srgbClr val="0065BD"/>
                </a:solidFill>
                <a:latin typeface="Arial"/>
                <a:cs typeface="Arial"/>
                <a:hlinkClick r:id="rId2"/>
              </a:rPr>
              <a:t>check</a:t>
            </a:r>
            <a:r>
              <a:rPr lang="es-ES" sz="3600" dirty="0">
                <a:solidFill>
                  <a:srgbClr val="0065BD"/>
                </a:solidFill>
                <a:latin typeface="Arial"/>
                <a:cs typeface="Arial"/>
                <a:hlinkClick r:id="rId2"/>
              </a:rPr>
              <a:t> </a:t>
            </a:r>
            <a:r>
              <a:rPr lang="es-ES" sz="3600" b="1" dirty="0">
                <a:solidFill>
                  <a:srgbClr val="0065BD"/>
                </a:solidFill>
                <a:latin typeface="Arial"/>
                <a:cs typeface="Arial"/>
                <a:hlinkClick r:id="rId2"/>
              </a:rPr>
              <a:t>the timetables</a:t>
            </a:r>
            <a:r>
              <a:rPr lang="es-ES" sz="3600" dirty="0">
                <a:solidFill>
                  <a:srgbClr val="0065BD"/>
                </a:solidFill>
                <a:latin typeface="Arial"/>
                <a:cs typeface="Arial"/>
              </a:rPr>
              <a:t>.</a:t>
            </a:r>
            <a:endParaRPr lang="en-US" sz="3600" b="1" dirty="0">
              <a:solidFill>
                <a:srgbClr val="0065BD"/>
              </a:solidFill>
              <a:latin typeface="Arial Black"/>
              <a:ea typeface="Arial Black"/>
              <a:cs typeface="Arial Black"/>
            </a:endParaRPr>
          </a:p>
        </p:txBody>
      </p:sp>
      <p:pic>
        <p:nvPicPr>
          <p:cNvPr id="13" name="Imagen 12">
            <a:extLst>
              <a:ext uri="{FF2B5EF4-FFF2-40B4-BE49-F238E27FC236}">
                <a16:creationId xmlns:a16="http://schemas.microsoft.com/office/drawing/2014/main" id="{DFB717DF-81AC-8147-8257-35C45D27933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4843256" cy="5143501"/>
          </a:xfrm>
          <a:prstGeom prst="rect">
            <a:avLst/>
          </a:prstGeom>
        </p:spPr>
      </p:pic>
    </p:spTree>
    <p:extLst>
      <p:ext uri="{BB962C8B-B14F-4D97-AF65-F5344CB8AC3E}">
        <p14:creationId xmlns:p14="http://schemas.microsoft.com/office/powerpoint/2010/main" val="3414502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úmero">
            <a:extLst>
              <a:ext uri="{FF2B5EF4-FFF2-40B4-BE49-F238E27FC236}">
                <a16:creationId xmlns:a16="http://schemas.microsoft.com/office/drawing/2014/main" id="{E59E5F5C-3198-314A-A47A-C24E1BBC2E44}"/>
              </a:ext>
            </a:extLst>
          </p:cNvPr>
          <p:cNvSpPr>
            <a:spLocks noGrp="1"/>
          </p:cNvSpPr>
          <p:nvPr>
            <p:ph type="body" sz="quarter" idx="14"/>
          </p:nvPr>
        </p:nvSpPr>
        <p:spPr>
          <a:xfrm>
            <a:off x="1974667" y="1775406"/>
            <a:ext cx="1253869" cy="2169825"/>
          </a:xfrm>
        </p:spPr>
        <p:txBody>
          <a:bodyPr/>
          <a:lstStyle/>
          <a:p>
            <a:r>
              <a:rPr lang="es-ES"/>
              <a:t>2</a:t>
            </a:r>
            <a:endParaRPr lang="es-ES">
              <a:latin typeface="Arial"/>
              <a:cs typeface="Arial"/>
            </a:endParaRPr>
          </a:p>
        </p:txBody>
      </p:sp>
      <p:sp>
        <p:nvSpPr>
          <p:cNvPr id="3" name="text separador">
            <a:extLst>
              <a:ext uri="{FF2B5EF4-FFF2-40B4-BE49-F238E27FC236}">
                <a16:creationId xmlns:a16="http://schemas.microsoft.com/office/drawing/2014/main" id="{59FC1986-7FBC-2447-B82E-B1A5AE338B01}"/>
              </a:ext>
            </a:extLst>
          </p:cNvPr>
          <p:cNvSpPr>
            <a:spLocks noGrp="1"/>
          </p:cNvSpPr>
          <p:nvPr>
            <p:ph type="body" sz="quarter" idx="15"/>
          </p:nvPr>
        </p:nvSpPr>
        <p:spPr>
          <a:xfrm>
            <a:off x="3713872" y="1462694"/>
            <a:ext cx="4934182" cy="2489983"/>
          </a:xfrm>
        </p:spPr>
        <p:txBody>
          <a:bodyPr/>
          <a:lstStyle/>
          <a:p>
            <a:r>
              <a:rPr lang="es-ES" sz="5400" b="1" dirty="0" err="1">
                <a:latin typeface="Arial"/>
                <a:cs typeface="Arial"/>
              </a:rPr>
              <a:t>Where</a:t>
            </a:r>
            <a:r>
              <a:rPr lang="es-ES" b="1" dirty="0">
                <a:latin typeface="Arial"/>
                <a:cs typeface="Arial"/>
              </a:rPr>
              <a:t> </a:t>
            </a:r>
          </a:p>
          <a:p>
            <a:r>
              <a:rPr lang="es-ES" b="1" dirty="0"/>
              <a:t>d</a:t>
            </a:r>
            <a:r>
              <a:rPr lang="es-ES" b="1" dirty="0">
                <a:latin typeface="Arial"/>
                <a:cs typeface="Arial"/>
              </a:rPr>
              <a:t>o I </a:t>
            </a:r>
            <a:r>
              <a:rPr lang="es-ES" b="1" dirty="0" err="1">
                <a:latin typeface="Arial"/>
                <a:cs typeface="Arial"/>
              </a:rPr>
              <a:t>enrol</a:t>
            </a:r>
            <a:r>
              <a:rPr lang="es-ES" b="1" dirty="0">
                <a:latin typeface="Arial"/>
                <a:cs typeface="Arial"/>
              </a:rPr>
              <a:t>?</a:t>
            </a:r>
          </a:p>
        </p:txBody>
      </p:sp>
    </p:spTree>
    <p:extLst>
      <p:ext uri="{BB962C8B-B14F-4D97-AF65-F5344CB8AC3E}">
        <p14:creationId xmlns:p14="http://schemas.microsoft.com/office/powerpoint/2010/main" val="775590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ipse 6">
            <a:extLst>
              <a:ext uri="{FF2B5EF4-FFF2-40B4-BE49-F238E27FC236}">
                <a16:creationId xmlns:a16="http://schemas.microsoft.com/office/drawing/2014/main" id="{69435186-6D1E-2E48-A72A-6D86313B5139}"/>
              </a:ext>
            </a:extLst>
          </p:cNvPr>
          <p:cNvSpPr/>
          <p:nvPr/>
        </p:nvSpPr>
        <p:spPr>
          <a:xfrm>
            <a:off x="212908" y="412323"/>
            <a:ext cx="4086134" cy="4086134"/>
          </a:xfrm>
          <a:prstGeom prst="ellipse">
            <a:avLst/>
          </a:prstGeom>
          <a:solidFill>
            <a:srgbClr val="006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0065BD"/>
              </a:solidFill>
            </a:endParaRPr>
          </a:p>
        </p:txBody>
      </p:sp>
      <p:sp>
        <p:nvSpPr>
          <p:cNvPr id="10" name="Flecha derecha 9">
            <a:extLst>
              <a:ext uri="{FF2B5EF4-FFF2-40B4-BE49-F238E27FC236}">
                <a16:creationId xmlns:a16="http://schemas.microsoft.com/office/drawing/2014/main" id="{24D46753-4476-7F47-914C-87561A217C3D}"/>
              </a:ext>
            </a:extLst>
          </p:cNvPr>
          <p:cNvSpPr/>
          <p:nvPr/>
        </p:nvSpPr>
        <p:spPr>
          <a:xfrm>
            <a:off x="4341498" y="1911572"/>
            <a:ext cx="983489" cy="955548"/>
          </a:xfrm>
          <a:prstGeom prst="rightArrow">
            <a:avLst/>
          </a:prstGeom>
          <a:solidFill>
            <a:srgbClr val="006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Google Shape;156;p9">
            <a:extLst>
              <a:ext uri="{FF2B5EF4-FFF2-40B4-BE49-F238E27FC236}">
                <a16:creationId xmlns:a16="http://schemas.microsoft.com/office/drawing/2014/main" id="{8D9161AB-8291-BC4E-B09D-535433A3FB95}"/>
              </a:ext>
            </a:extLst>
          </p:cNvPr>
          <p:cNvSpPr/>
          <p:nvPr/>
        </p:nvSpPr>
        <p:spPr>
          <a:xfrm>
            <a:off x="615899" y="1271230"/>
            <a:ext cx="3727242" cy="2523727"/>
          </a:xfrm>
          <a:prstGeom prst="rect">
            <a:avLst/>
          </a:prstGeom>
          <a:noFill/>
          <a:ln>
            <a:noFill/>
          </a:ln>
        </p:spPr>
        <p:txBody>
          <a:bodyPr spcFirstLastPara="1" wrap="square" lIns="91425" tIns="45700" rIns="91425" bIns="45700" anchor="t" anchorCtr="0">
            <a:spAutoFit/>
          </a:bodyPr>
          <a:lstStyle/>
          <a:p>
            <a:r>
              <a:rPr lang="es-ES" sz="2800" b="1" dirty="0">
                <a:solidFill>
                  <a:schemeClr val="accent4">
                    <a:lumMod val="60000"/>
                    <a:lumOff val="40000"/>
                  </a:schemeClr>
                </a:solidFill>
                <a:latin typeface="Arial"/>
                <a:ea typeface="Arial"/>
                <a:cs typeface="Arial"/>
                <a:sym typeface="Arial"/>
              </a:rPr>
              <a:t>Come and </a:t>
            </a:r>
            <a:r>
              <a:rPr lang="es-ES" sz="2800" b="1" dirty="0" err="1">
                <a:solidFill>
                  <a:schemeClr val="accent4">
                    <a:lumMod val="60000"/>
                    <a:lumOff val="40000"/>
                  </a:schemeClr>
                </a:solidFill>
                <a:latin typeface="Arial"/>
                <a:ea typeface="Arial"/>
                <a:cs typeface="Arial"/>
                <a:sym typeface="Arial"/>
              </a:rPr>
              <a:t>visit</a:t>
            </a:r>
            <a:r>
              <a:rPr lang="es-ES" sz="2800" b="1" dirty="0">
                <a:solidFill>
                  <a:schemeClr val="accent4">
                    <a:lumMod val="60000"/>
                    <a:lumOff val="40000"/>
                  </a:schemeClr>
                </a:solidFill>
                <a:latin typeface="Arial"/>
                <a:ea typeface="Arial"/>
                <a:cs typeface="Arial"/>
                <a:sym typeface="Arial"/>
              </a:rPr>
              <a:t> </a:t>
            </a:r>
            <a:r>
              <a:rPr lang="es-ES" sz="2800" b="1" dirty="0" err="1">
                <a:solidFill>
                  <a:schemeClr val="accent4">
                    <a:lumMod val="60000"/>
                    <a:lumOff val="40000"/>
                  </a:schemeClr>
                </a:solidFill>
                <a:latin typeface="Arial"/>
                <a:ea typeface="Arial"/>
                <a:cs typeface="Arial"/>
                <a:sym typeface="Arial"/>
              </a:rPr>
              <a:t>us</a:t>
            </a:r>
            <a:r>
              <a:rPr lang="es-ES" sz="2800" b="1" dirty="0">
                <a:solidFill>
                  <a:schemeClr val="accent4">
                    <a:lumMod val="60000"/>
                    <a:lumOff val="40000"/>
                  </a:schemeClr>
                </a:solidFill>
                <a:latin typeface="Arial"/>
                <a:ea typeface="Arial"/>
                <a:cs typeface="Arial"/>
                <a:sym typeface="Arial"/>
              </a:rPr>
              <a:t> </a:t>
            </a:r>
            <a:endParaRPr lang="ca-ES" sz="2800" b="1" dirty="0">
              <a:solidFill>
                <a:schemeClr val="accent4">
                  <a:lumMod val="60000"/>
                  <a:lumOff val="40000"/>
                </a:schemeClr>
              </a:solidFill>
              <a:sym typeface="Arial"/>
            </a:endParaRPr>
          </a:p>
          <a:p>
            <a:r>
              <a:rPr lang="es-ES" sz="2800" b="1" dirty="0" err="1">
                <a:solidFill>
                  <a:schemeClr val="accent4">
                    <a:lumMod val="60000"/>
                    <a:lumOff val="40000"/>
                  </a:schemeClr>
                </a:solidFill>
                <a:latin typeface="Arial"/>
                <a:ea typeface="Arial"/>
                <a:cs typeface="Arial"/>
                <a:sym typeface="Arial"/>
              </a:rPr>
              <a:t>before</a:t>
            </a:r>
            <a:r>
              <a:rPr lang="es-ES" sz="2800" b="1" dirty="0">
                <a:solidFill>
                  <a:schemeClr val="accent4">
                    <a:lumMod val="60000"/>
                    <a:lumOff val="40000"/>
                  </a:schemeClr>
                </a:solidFill>
                <a:latin typeface="Arial"/>
                <a:ea typeface="Arial"/>
                <a:cs typeface="Arial"/>
                <a:sym typeface="Arial"/>
              </a:rPr>
              <a:t> </a:t>
            </a:r>
            <a:r>
              <a:rPr lang="es-ES" sz="2800" b="1" dirty="0" err="1">
                <a:solidFill>
                  <a:schemeClr val="accent4">
                    <a:lumMod val="60000"/>
                    <a:lumOff val="40000"/>
                  </a:schemeClr>
                </a:solidFill>
                <a:latin typeface="Arial"/>
                <a:ea typeface="Arial"/>
                <a:cs typeface="Arial"/>
                <a:sym typeface="Arial"/>
              </a:rPr>
              <a:t>enrolling</a:t>
            </a:r>
            <a:r>
              <a:rPr lang="es-ES" sz="2800" dirty="0">
                <a:solidFill>
                  <a:schemeClr val="accent4">
                    <a:lumMod val="60000"/>
                    <a:lumOff val="40000"/>
                  </a:schemeClr>
                </a:solidFill>
                <a:latin typeface="Arial"/>
                <a:ea typeface="Arial"/>
                <a:cs typeface="Arial"/>
                <a:sym typeface="Arial"/>
              </a:rPr>
              <a:t>!</a:t>
            </a:r>
          </a:p>
          <a:p>
            <a:r>
              <a:rPr lang="es-ES" sz="2400" dirty="0">
                <a:solidFill>
                  <a:schemeClr val="bg1"/>
                </a:solidFill>
                <a:latin typeface="Arial"/>
                <a:ea typeface="Arial"/>
                <a:cs typeface="Arial"/>
                <a:sym typeface="Arial"/>
              </a:rPr>
              <a:t>So </a:t>
            </a:r>
            <a:r>
              <a:rPr lang="es-ES" sz="2400" dirty="0" err="1">
                <a:solidFill>
                  <a:schemeClr val="bg1"/>
                </a:solidFill>
                <a:latin typeface="Arial"/>
                <a:ea typeface="Arial"/>
                <a:cs typeface="Arial"/>
                <a:sym typeface="Arial"/>
              </a:rPr>
              <a:t>that</a:t>
            </a:r>
            <a:r>
              <a:rPr lang="es-ES" sz="2400" dirty="0">
                <a:solidFill>
                  <a:schemeClr val="bg1"/>
                </a:solidFill>
                <a:latin typeface="Arial"/>
                <a:ea typeface="Arial"/>
                <a:cs typeface="Arial"/>
                <a:sym typeface="Arial"/>
              </a:rPr>
              <a:t> </a:t>
            </a:r>
            <a:r>
              <a:rPr lang="es-ES" sz="2400" dirty="0" err="1">
                <a:solidFill>
                  <a:schemeClr val="bg1"/>
                </a:solidFill>
                <a:latin typeface="Arial"/>
                <a:ea typeface="Arial"/>
                <a:cs typeface="Arial"/>
                <a:sym typeface="Arial"/>
              </a:rPr>
              <a:t>we</a:t>
            </a:r>
            <a:r>
              <a:rPr lang="es-ES" sz="2400" dirty="0">
                <a:solidFill>
                  <a:schemeClr val="bg1"/>
                </a:solidFill>
                <a:latin typeface="Arial"/>
                <a:ea typeface="Arial"/>
                <a:cs typeface="Arial"/>
                <a:sym typeface="Arial"/>
              </a:rPr>
              <a:t> can </a:t>
            </a:r>
            <a:r>
              <a:rPr lang="es-ES" sz="2400" b="1" dirty="0" err="1">
                <a:solidFill>
                  <a:schemeClr val="bg1"/>
                </a:solidFill>
                <a:latin typeface="Arial"/>
                <a:ea typeface="Arial"/>
                <a:cs typeface="Arial"/>
                <a:sym typeface="Arial"/>
              </a:rPr>
              <a:t>register</a:t>
            </a:r>
            <a:r>
              <a:rPr lang="es-ES" sz="2400" dirty="0">
                <a:solidFill>
                  <a:schemeClr val="bg1"/>
                </a:solidFill>
                <a:latin typeface="Arial"/>
                <a:ea typeface="Arial"/>
                <a:cs typeface="Arial"/>
                <a:sym typeface="Arial"/>
              </a:rPr>
              <a:t> </a:t>
            </a:r>
            <a:r>
              <a:rPr lang="es-ES" sz="2400" b="1" dirty="0" err="1">
                <a:solidFill>
                  <a:schemeClr val="bg1"/>
                </a:solidFill>
                <a:latin typeface="Arial"/>
                <a:ea typeface="Arial"/>
                <a:cs typeface="Arial"/>
                <a:sym typeface="Arial"/>
              </a:rPr>
              <a:t>your</a:t>
            </a:r>
            <a:r>
              <a:rPr lang="es-ES" sz="2400" b="1" dirty="0">
                <a:solidFill>
                  <a:schemeClr val="bg1"/>
                </a:solidFill>
                <a:latin typeface="Arial"/>
                <a:ea typeface="Arial"/>
                <a:cs typeface="Arial"/>
                <a:sym typeface="Arial"/>
              </a:rPr>
              <a:t> </a:t>
            </a:r>
            <a:r>
              <a:rPr lang="es-ES" sz="2400" b="1" dirty="0" err="1">
                <a:solidFill>
                  <a:schemeClr val="bg1"/>
                </a:solidFill>
                <a:latin typeface="Arial"/>
                <a:ea typeface="Arial"/>
                <a:cs typeface="Arial"/>
                <a:sym typeface="Arial"/>
              </a:rPr>
              <a:t>arrival</a:t>
            </a:r>
            <a:r>
              <a:rPr lang="es-ES" sz="2400" dirty="0">
                <a:solidFill>
                  <a:schemeClr val="bg1"/>
                </a:solidFill>
                <a:latin typeface="Arial"/>
                <a:ea typeface="Arial"/>
                <a:cs typeface="Arial"/>
                <a:sym typeface="Arial"/>
              </a:rPr>
              <a:t>. </a:t>
            </a:r>
            <a:endParaRPr lang="es-ES" sz="2400" dirty="0">
              <a:solidFill>
                <a:schemeClr val="bg1"/>
              </a:solidFill>
            </a:endParaRPr>
          </a:p>
          <a:p>
            <a:pPr marL="0" marR="0" lvl="0" indent="0" algn="l" rtl="0">
              <a:spcBef>
                <a:spcPts val="0"/>
              </a:spcBef>
              <a:spcAft>
                <a:spcPts val="0"/>
              </a:spcAft>
              <a:buNone/>
            </a:pPr>
            <a:r>
              <a:rPr lang="es-ES" sz="1800" dirty="0">
                <a:solidFill>
                  <a:schemeClr val="bg1"/>
                </a:solidFill>
                <a:latin typeface="Arial"/>
                <a:ea typeface="Arial"/>
                <a:cs typeface="Arial"/>
                <a:sym typeface="Arial"/>
              </a:rPr>
              <a:t> </a:t>
            </a:r>
            <a:endParaRPr lang="es-ES" sz="1600" dirty="0">
              <a:solidFill>
                <a:schemeClr val="bg1"/>
              </a:solidFill>
              <a:latin typeface="Arial"/>
              <a:ea typeface="Arial"/>
              <a:cs typeface="Arial"/>
              <a:sym typeface="Arial"/>
            </a:endParaRPr>
          </a:p>
          <a:p>
            <a:pPr lvl="0"/>
            <a:r>
              <a:rPr lang="es-ES" sz="1800" b="1" dirty="0" err="1">
                <a:solidFill>
                  <a:schemeClr val="bg1"/>
                </a:solidFill>
                <a:latin typeface="Arial"/>
                <a:ea typeface="Arial"/>
                <a:cs typeface="Arial"/>
                <a:sym typeface="Arial"/>
              </a:rPr>
              <a:t>Opening</a:t>
            </a:r>
            <a:r>
              <a:rPr lang="es-ES" sz="1800" b="1" dirty="0">
                <a:solidFill>
                  <a:schemeClr val="bg1"/>
                </a:solidFill>
                <a:latin typeface="Arial"/>
                <a:ea typeface="Arial"/>
                <a:cs typeface="Arial"/>
                <a:sym typeface="Arial"/>
              </a:rPr>
              <a:t> </a:t>
            </a:r>
            <a:r>
              <a:rPr lang="es-ES" sz="1800" b="1" dirty="0" err="1">
                <a:solidFill>
                  <a:schemeClr val="bg1"/>
                </a:solidFill>
                <a:latin typeface="Arial"/>
                <a:ea typeface="Arial"/>
                <a:cs typeface="Arial"/>
                <a:sym typeface="Arial"/>
              </a:rPr>
              <a:t>hours</a:t>
            </a:r>
            <a:r>
              <a:rPr lang="es-ES" sz="1800" b="1" dirty="0">
                <a:solidFill>
                  <a:schemeClr val="bg1"/>
                </a:solidFill>
                <a:latin typeface="Arial"/>
                <a:ea typeface="Arial"/>
                <a:cs typeface="Arial"/>
                <a:sym typeface="Arial"/>
              </a:rPr>
              <a:t> </a:t>
            </a:r>
            <a:r>
              <a:rPr lang="es-ES" sz="1800" dirty="0">
                <a:solidFill>
                  <a:schemeClr val="bg1"/>
                </a:solidFill>
                <a:latin typeface="Arial"/>
                <a:ea typeface="Arial"/>
                <a:cs typeface="Arial"/>
                <a:sym typeface="Arial"/>
              </a:rPr>
              <a:t>10am-2pm</a:t>
            </a:r>
          </a:p>
          <a:p>
            <a:pPr marL="0" marR="0" lvl="0" indent="0" algn="l" rtl="0">
              <a:spcBef>
                <a:spcPts val="0"/>
              </a:spcBef>
              <a:spcAft>
                <a:spcPts val="0"/>
              </a:spcAft>
              <a:buNone/>
            </a:pPr>
            <a:endParaRPr lang="es-ES" sz="1800" dirty="0">
              <a:solidFill>
                <a:schemeClr val="bg1"/>
              </a:solidFill>
              <a:latin typeface="Arial"/>
              <a:ea typeface="Arial"/>
              <a:cs typeface="Arial"/>
              <a:sym typeface="Arial"/>
            </a:endParaRPr>
          </a:p>
        </p:txBody>
      </p:sp>
      <p:sp>
        <p:nvSpPr>
          <p:cNvPr id="16" name="Rectángulo 15">
            <a:extLst>
              <a:ext uri="{FF2B5EF4-FFF2-40B4-BE49-F238E27FC236}">
                <a16:creationId xmlns:a16="http://schemas.microsoft.com/office/drawing/2014/main" id="{17C6D9EE-B1A6-184B-82E2-E043BE23C315}"/>
              </a:ext>
            </a:extLst>
          </p:cNvPr>
          <p:cNvSpPr/>
          <p:nvPr/>
        </p:nvSpPr>
        <p:spPr>
          <a:xfrm>
            <a:off x="228600" y="4617720"/>
            <a:ext cx="913088" cy="384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Google Shape;158;p9">
            <a:extLst>
              <a:ext uri="{FF2B5EF4-FFF2-40B4-BE49-F238E27FC236}">
                <a16:creationId xmlns:a16="http://schemas.microsoft.com/office/drawing/2014/main" id="{B9338EB5-C5E0-6CA3-EE59-F092A55D1CAA}"/>
              </a:ext>
            </a:extLst>
          </p:cNvPr>
          <p:cNvSpPr/>
          <p:nvPr/>
        </p:nvSpPr>
        <p:spPr>
          <a:xfrm>
            <a:off x="5413184" y="1708553"/>
            <a:ext cx="3850717" cy="1754286"/>
          </a:xfrm>
          <a:prstGeom prst="rect">
            <a:avLst/>
          </a:prstGeom>
          <a:noFill/>
          <a:ln>
            <a:noFill/>
          </a:ln>
        </p:spPr>
        <p:txBody>
          <a:bodyPr spcFirstLastPara="1" wrap="square" lIns="91425" tIns="45700" rIns="91425" bIns="45700" anchor="t" anchorCtr="0">
            <a:spAutoFit/>
          </a:bodyPr>
          <a:lstStyle/>
          <a:p>
            <a:pPr lvl="0"/>
            <a:r>
              <a:rPr lang="es-ES" sz="1800" dirty="0" err="1">
                <a:solidFill>
                  <a:srgbClr val="0065BD"/>
                </a:solidFill>
                <a:latin typeface="Arial" panose="020B0604020202020204" pitchFamily="34" charset="0"/>
                <a:ea typeface="Arial"/>
                <a:cs typeface="Arial" panose="020B0604020202020204" pitchFamily="34" charset="0"/>
                <a:sym typeface="Arial"/>
              </a:rPr>
              <a:t>You</a:t>
            </a:r>
            <a:r>
              <a:rPr lang="es-ES" sz="1800" dirty="0">
                <a:solidFill>
                  <a:srgbClr val="0065BD"/>
                </a:solidFill>
                <a:latin typeface="Arial" panose="020B0604020202020204" pitchFamily="34" charset="0"/>
                <a:ea typeface="Arial"/>
                <a:cs typeface="Arial" panose="020B0604020202020204" pitchFamily="34" charset="0"/>
                <a:sym typeface="Arial"/>
              </a:rPr>
              <a:t> </a:t>
            </a:r>
            <a:r>
              <a:rPr lang="es-ES" sz="1800" dirty="0" err="1">
                <a:solidFill>
                  <a:srgbClr val="0065BD"/>
                </a:solidFill>
                <a:latin typeface="Arial" panose="020B0604020202020204" pitchFamily="34" charset="0"/>
                <a:ea typeface="Arial"/>
                <a:cs typeface="Arial" panose="020B0604020202020204" pitchFamily="34" charset="0"/>
                <a:sym typeface="Arial"/>
              </a:rPr>
              <a:t>will</a:t>
            </a:r>
            <a:r>
              <a:rPr lang="es-ES" sz="1800" dirty="0">
                <a:solidFill>
                  <a:srgbClr val="0065BD"/>
                </a:solidFill>
                <a:latin typeface="Arial" panose="020B0604020202020204" pitchFamily="34" charset="0"/>
                <a:ea typeface="Arial"/>
                <a:cs typeface="Arial" panose="020B0604020202020204" pitchFamily="34" charset="0"/>
                <a:sym typeface="Arial"/>
              </a:rPr>
              <a:t> </a:t>
            </a:r>
            <a:r>
              <a:rPr lang="es-ES" sz="1800" dirty="0" err="1">
                <a:solidFill>
                  <a:srgbClr val="0065BD"/>
                </a:solidFill>
                <a:latin typeface="Arial" panose="020B0604020202020204" pitchFamily="34" charset="0"/>
                <a:ea typeface="Arial"/>
                <a:cs typeface="Arial" panose="020B0604020202020204" pitchFamily="34" charset="0"/>
                <a:sym typeface="Arial"/>
              </a:rPr>
              <a:t>find</a:t>
            </a:r>
            <a:r>
              <a:rPr lang="es-ES" sz="1800" dirty="0">
                <a:solidFill>
                  <a:srgbClr val="0065BD"/>
                </a:solidFill>
                <a:latin typeface="Arial" panose="020B0604020202020204" pitchFamily="34" charset="0"/>
                <a:ea typeface="Arial"/>
                <a:cs typeface="Arial" panose="020B0604020202020204" pitchFamily="34" charset="0"/>
                <a:sym typeface="Arial"/>
              </a:rPr>
              <a:t> </a:t>
            </a:r>
            <a:r>
              <a:rPr lang="es-ES" sz="1800" dirty="0" err="1">
                <a:solidFill>
                  <a:srgbClr val="0065BD"/>
                </a:solidFill>
                <a:latin typeface="Arial" panose="020B0604020202020204" pitchFamily="34" charset="0"/>
                <a:ea typeface="Arial"/>
                <a:cs typeface="Arial" panose="020B0604020202020204" pitchFamily="34" charset="0"/>
                <a:sym typeface="Arial"/>
              </a:rPr>
              <a:t>us</a:t>
            </a:r>
            <a:r>
              <a:rPr lang="es-ES" sz="1800" dirty="0">
                <a:solidFill>
                  <a:srgbClr val="0065BD"/>
                </a:solidFill>
                <a:latin typeface="Arial" panose="020B0604020202020204" pitchFamily="34" charset="0"/>
                <a:ea typeface="Arial"/>
                <a:cs typeface="Arial" panose="020B0604020202020204" pitchFamily="34" charset="0"/>
                <a:sym typeface="Arial"/>
              </a:rPr>
              <a:t> at </a:t>
            </a:r>
            <a:r>
              <a:rPr lang="es-ES" sz="1800" dirty="0" err="1">
                <a:solidFill>
                  <a:srgbClr val="0065BD"/>
                </a:solidFill>
                <a:latin typeface="Arial" panose="020B0604020202020204" pitchFamily="34" charset="0"/>
                <a:ea typeface="Arial"/>
                <a:cs typeface="Arial" panose="020B0604020202020204" pitchFamily="34" charset="0"/>
                <a:sym typeface="Arial"/>
              </a:rPr>
              <a:t>the</a:t>
            </a:r>
            <a:endParaRPr lang="es-ES" sz="1800" dirty="0">
              <a:solidFill>
                <a:srgbClr val="0065BD"/>
              </a:solidFill>
              <a:latin typeface="Arial" panose="020B0604020202020204" pitchFamily="34" charset="0"/>
              <a:ea typeface="Arial"/>
              <a:cs typeface="Arial" panose="020B0604020202020204" pitchFamily="34" charset="0"/>
              <a:sym typeface="Arial"/>
            </a:endParaRPr>
          </a:p>
          <a:p>
            <a:pPr lvl="0"/>
            <a:r>
              <a:rPr lang="es-ES" sz="1800" dirty="0">
                <a:solidFill>
                  <a:srgbClr val="0065BD"/>
                </a:solidFill>
                <a:latin typeface="Arial" panose="020B0604020202020204" pitchFamily="34" charset="0"/>
                <a:ea typeface="Arial"/>
                <a:cs typeface="Arial" panose="020B0604020202020204" pitchFamily="34" charset="0"/>
                <a:sym typeface="Arial"/>
              </a:rPr>
              <a:t>Margalida Camps i Comas at </a:t>
            </a:r>
            <a:r>
              <a:rPr lang="es-ES" sz="1800" dirty="0" err="1">
                <a:solidFill>
                  <a:srgbClr val="0065BD"/>
                </a:solidFill>
                <a:latin typeface="Arial" panose="020B0604020202020204" pitchFamily="34" charset="0"/>
                <a:ea typeface="Arial"/>
                <a:cs typeface="Arial" panose="020B0604020202020204" pitchFamily="34" charset="0"/>
                <a:sym typeface="Arial"/>
              </a:rPr>
              <a:t>the</a:t>
            </a:r>
            <a:r>
              <a:rPr lang="es-ES" sz="1800" dirty="0">
                <a:solidFill>
                  <a:srgbClr val="0065BD"/>
                </a:solidFill>
                <a:latin typeface="Arial" panose="020B0604020202020204" pitchFamily="34" charset="0"/>
                <a:ea typeface="Arial"/>
                <a:cs typeface="Arial" panose="020B0604020202020204" pitchFamily="34" charset="0"/>
                <a:sym typeface="Arial"/>
              </a:rPr>
              <a:t> International Relations Office</a:t>
            </a:r>
            <a:endParaRPr lang="es-ES" sz="1800" dirty="0">
              <a:solidFill>
                <a:srgbClr val="0065BD"/>
              </a:solidFill>
              <a:latin typeface="Arial"/>
              <a:ea typeface="Arial"/>
              <a:cs typeface="Arial"/>
            </a:endParaRPr>
          </a:p>
          <a:p>
            <a:r>
              <a:rPr lang="es-ES" sz="1800" b="1" dirty="0" err="1">
                <a:solidFill>
                  <a:srgbClr val="0065BD"/>
                </a:solidFill>
                <a:latin typeface="Arial"/>
                <a:ea typeface="Arial"/>
                <a:cs typeface="Arial"/>
                <a:sym typeface="Arial"/>
              </a:rPr>
              <a:t>Important</a:t>
            </a:r>
            <a:r>
              <a:rPr lang="es-ES" sz="1800" b="1" dirty="0">
                <a:solidFill>
                  <a:srgbClr val="0065BD"/>
                </a:solidFill>
                <a:latin typeface="Arial"/>
                <a:ea typeface="Arial"/>
                <a:cs typeface="Arial"/>
                <a:sym typeface="Arial"/>
              </a:rPr>
              <a:t> note</a:t>
            </a:r>
            <a:r>
              <a:rPr lang="es-ES" sz="1800" dirty="0">
                <a:solidFill>
                  <a:srgbClr val="0065BD"/>
                </a:solidFill>
                <a:latin typeface="Arial"/>
                <a:ea typeface="Arial"/>
                <a:cs typeface="Arial"/>
                <a:sym typeface="Arial"/>
              </a:rPr>
              <a:t>: </a:t>
            </a:r>
            <a:r>
              <a:rPr lang="es-ES" sz="1800" dirty="0" err="1">
                <a:solidFill>
                  <a:srgbClr val="0065BD"/>
                </a:solidFill>
                <a:latin typeface="Arial"/>
                <a:ea typeface="Arial"/>
                <a:cs typeface="Arial"/>
                <a:sym typeface="Arial"/>
              </a:rPr>
              <a:t>you</a:t>
            </a:r>
            <a:r>
              <a:rPr lang="es-ES" sz="1800" dirty="0">
                <a:solidFill>
                  <a:srgbClr val="0065BD"/>
                </a:solidFill>
                <a:latin typeface="Arial"/>
                <a:ea typeface="Arial"/>
                <a:cs typeface="Arial"/>
                <a:sym typeface="Arial"/>
              </a:rPr>
              <a:t> </a:t>
            </a:r>
            <a:r>
              <a:rPr lang="es-ES" sz="1800" dirty="0" err="1">
                <a:solidFill>
                  <a:srgbClr val="0065BD"/>
                </a:solidFill>
                <a:latin typeface="Arial"/>
                <a:ea typeface="Arial"/>
                <a:cs typeface="Arial"/>
                <a:sym typeface="Arial"/>
              </a:rPr>
              <a:t>must</a:t>
            </a:r>
            <a:r>
              <a:rPr lang="es-ES" sz="1800" dirty="0">
                <a:solidFill>
                  <a:srgbClr val="0065BD"/>
                </a:solidFill>
                <a:latin typeface="Arial"/>
                <a:ea typeface="Arial"/>
                <a:cs typeface="Arial"/>
                <a:sym typeface="Arial"/>
              </a:rPr>
              <a:t> set up </a:t>
            </a:r>
          </a:p>
          <a:p>
            <a:pPr lvl="0"/>
            <a:r>
              <a:rPr lang="es-ES" sz="1800" dirty="0" err="1">
                <a:solidFill>
                  <a:srgbClr val="0065BD"/>
                </a:solidFill>
                <a:latin typeface="Arial"/>
                <a:ea typeface="Arial"/>
                <a:cs typeface="Arial"/>
                <a:sym typeface="Arial"/>
              </a:rPr>
              <a:t>an</a:t>
            </a:r>
            <a:r>
              <a:rPr lang="es-ES" sz="1800" dirty="0">
                <a:solidFill>
                  <a:srgbClr val="0065BD"/>
                </a:solidFill>
                <a:latin typeface="Arial"/>
                <a:ea typeface="Arial"/>
                <a:cs typeface="Arial"/>
                <a:sym typeface="Arial"/>
              </a:rPr>
              <a:t> </a:t>
            </a:r>
            <a:r>
              <a:rPr lang="es-ES" sz="1800" dirty="0" err="1">
                <a:solidFill>
                  <a:srgbClr val="0065BD"/>
                </a:solidFill>
                <a:latin typeface="Arial"/>
                <a:ea typeface="Arial"/>
                <a:cs typeface="Arial"/>
                <a:sym typeface="Arial"/>
              </a:rPr>
              <a:t>appointment</a:t>
            </a:r>
            <a:r>
              <a:rPr lang="es-ES" sz="1800" dirty="0">
                <a:solidFill>
                  <a:srgbClr val="0065BD"/>
                </a:solidFill>
                <a:latin typeface="Arial"/>
                <a:ea typeface="Arial"/>
                <a:cs typeface="Arial"/>
                <a:sym typeface="Arial"/>
              </a:rPr>
              <a:t> at </a:t>
            </a:r>
            <a:r>
              <a:rPr lang="es-ES" sz="1800" dirty="0" err="1">
                <a:solidFill>
                  <a:srgbClr val="0065BD"/>
                </a:solidFill>
                <a:latin typeface="Arial"/>
                <a:ea typeface="Arial"/>
                <a:cs typeface="Arial"/>
                <a:sym typeface="Arial"/>
              </a:rPr>
              <a:t>the</a:t>
            </a:r>
            <a:r>
              <a:rPr lang="es-ES" sz="1800" dirty="0">
                <a:solidFill>
                  <a:srgbClr val="0065BD"/>
                </a:solidFill>
                <a:latin typeface="Arial"/>
                <a:ea typeface="Arial"/>
                <a:cs typeface="Arial"/>
                <a:sym typeface="Arial"/>
              </a:rPr>
              <a:t> </a:t>
            </a:r>
            <a:r>
              <a:rPr lang="es-ES" sz="1800" b="1" dirty="0">
                <a:solidFill>
                  <a:srgbClr val="0065BD"/>
                </a:solidFill>
                <a:latin typeface="Arial"/>
                <a:ea typeface="Arial"/>
                <a:cs typeface="Arial"/>
                <a:sym typeface="Arial"/>
                <a:hlinkClick r:id="rId2"/>
              </a:rPr>
              <a:t>following link</a:t>
            </a:r>
            <a:r>
              <a:rPr lang="es-ES" sz="1800" dirty="0">
                <a:solidFill>
                  <a:srgbClr val="0065BD"/>
                </a:solidFill>
                <a:latin typeface="Arial"/>
                <a:ea typeface="Arial"/>
                <a:cs typeface="Arial"/>
                <a:sym typeface="Arial"/>
              </a:rPr>
              <a:t>.</a:t>
            </a:r>
            <a:endParaRPr lang="es-ES" sz="1800" dirty="0"/>
          </a:p>
        </p:txBody>
      </p:sp>
    </p:spTree>
    <p:extLst>
      <p:ext uri="{BB962C8B-B14F-4D97-AF65-F5344CB8AC3E}">
        <p14:creationId xmlns:p14="http://schemas.microsoft.com/office/powerpoint/2010/main" val="3614173161"/>
      </p:ext>
    </p:extLst>
  </p:cSld>
  <p:clrMapOvr>
    <a:masterClrMapping/>
  </p:clrMapOvr>
</p:sld>
</file>

<file path=ppt/theme/theme1.xml><?xml version="1.0" encoding="utf-8"?>
<a:theme xmlns:a="http://schemas.openxmlformats.org/drawingml/2006/main" name="2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lásico de Offic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lásico de Offic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765</Words>
  <Application>Microsoft Office PowerPoint</Application>
  <PresentationFormat>Presentación en pantalla (16:9)</PresentationFormat>
  <Paragraphs>130</Paragraphs>
  <Slides>34</Slides>
  <Notes>3</Notes>
  <HiddenSlides>0</HiddenSlides>
  <MMClips>0</MMClips>
  <ScaleCrop>false</ScaleCrop>
  <HeadingPairs>
    <vt:vector size="6" baseType="variant">
      <vt:variant>
        <vt:lpstr>Fuentes usadas</vt:lpstr>
      </vt:variant>
      <vt:variant>
        <vt:i4>7</vt:i4>
      </vt:variant>
      <vt:variant>
        <vt:lpstr>Tema</vt:lpstr>
      </vt:variant>
      <vt:variant>
        <vt:i4>4</vt:i4>
      </vt:variant>
      <vt:variant>
        <vt:lpstr>Títulos de diapositiva</vt:lpstr>
      </vt:variant>
      <vt:variant>
        <vt:i4>34</vt:i4>
      </vt:variant>
    </vt:vector>
  </HeadingPairs>
  <TitlesOfParts>
    <vt:vector size="45" baseType="lpstr">
      <vt:lpstr>Arial</vt:lpstr>
      <vt:lpstr>Arial Black</vt:lpstr>
      <vt:lpstr>Calibri</vt:lpstr>
      <vt:lpstr>Courier New</vt:lpstr>
      <vt:lpstr>Helvetica Neue</vt:lpstr>
      <vt:lpstr>UIBsans</vt:lpstr>
      <vt:lpstr>Verdana</vt:lpstr>
      <vt:lpstr>2_Tema de Office</vt:lpstr>
      <vt:lpstr>3_Tema de Office</vt:lpstr>
      <vt:lpstr>Diseño personalizado</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Manager>Servei d'Identitat i Cultura UIB</Manager>
  <Company>Universitat de les Illes Balears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 UIB</dc:title>
  <dc:subject>Presentació</dc:subject>
  <dc:creator>Servei d'Identitat i Cultura UIB</dc:creator>
  <cp:keywords/>
  <dc:description>Presentación basada en la plantilla institucional</dc:description>
  <cp:lastModifiedBy>Verónica Guillén Marín</cp:lastModifiedBy>
  <cp:revision>278</cp:revision>
  <cp:lastPrinted>2022-09-06T09:11:00Z</cp:lastPrinted>
  <dcterms:created xsi:type="dcterms:W3CDTF">2021-10-20T19:54:09Z</dcterms:created>
  <dcterms:modified xsi:type="dcterms:W3CDTF">2025-01-27T10:48:05Z</dcterms:modified>
  <cp:category>General</cp:category>
</cp:coreProperties>
</file>